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"/>
  </p:notesMasterIdLst>
  <p:sldIdLst>
    <p:sldId id="257" r:id="rId2"/>
    <p:sldId id="258" r:id="rId3"/>
    <p:sldId id="259" r:id="rId4"/>
    <p:sldId id="260" r:id="rId5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15FA4"/>
    <a:srgbClr val="29B8CE"/>
    <a:srgbClr val="A2C612"/>
    <a:srgbClr val="825DC8"/>
    <a:srgbClr val="FDC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266"/>
    <p:restoredTop sz="94737"/>
  </p:normalViewPr>
  <p:slideViewPr>
    <p:cSldViewPr snapToGrid="0">
      <p:cViewPr varScale="1">
        <p:scale>
          <a:sx n="51" d="100"/>
          <a:sy n="51" d="100"/>
        </p:scale>
        <p:origin x="29" y="6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160013-BCC7-A845-9DF2-2A82FEC0483F}" type="datetimeFigureOut">
              <a:rPr lang="it-IT" smtClean="0"/>
              <a:t>07/02/2025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56F211-5907-2E44-A69D-67C2027CB8B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817795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6F211-5907-2E44-A69D-67C2027CB8B2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270079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FF82C33-9683-C4C4-08B3-4DF1171BDF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FEE208D6-6DDC-EF44-A0E4-9F7D022461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8128C5C-0D33-3D0C-4549-EEA2A0DD5E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0A073-1E21-094E-94B6-F32D03D7C09D}" type="datetimeFigureOut">
              <a:rPr lang="it-IT" smtClean="0"/>
              <a:t>07/02/2025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6048ADA-991E-11C9-45E4-7A2893BEA0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154CF36-E380-A615-71D6-25C79409CA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964D0-AA43-2149-AE29-9E560238DE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17230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35E68D6-3B22-BDF1-E55C-DB506B5822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B5A0032F-F6B0-75AF-BBC8-50800BEB1D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4A9E344-FF16-042A-46BF-A48BF509AB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0A073-1E21-094E-94B6-F32D03D7C09D}" type="datetimeFigureOut">
              <a:rPr lang="it-IT" smtClean="0"/>
              <a:t>07/02/2025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FDA72FA-4111-1F3B-8EF5-A19CE42C0C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2B240E7-56DD-46C7-3BEC-7ACD0185DE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964D0-AA43-2149-AE29-9E560238DE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872084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C088CF3A-E6DA-795C-E447-6019B4027BF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7EF02F91-30DE-1F04-7FD6-132BB963B9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3D897B1-8967-6F65-018E-66DE3CA836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0A073-1E21-094E-94B6-F32D03D7C09D}" type="datetimeFigureOut">
              <a:rPr lang="it-IT" smtClean="0"/>
              <a:t>07/02/2025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2EE0333-F8B2-71AF-A171-8742608424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BB0938D-F022-0463-A533-3C3B7D7627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964D0-AA43-2149-AE29-9E560238DE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30854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35A6DB3-9A7D-67B4-86F0-E1F083561C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8ED143A-4BC5-0C17-E499-754A32A097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82F42CE-9EDD-611F-764B-CAEC3CA7AB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0A073-1E21-094E-94B6-F32D03D7C09D}" type="datetimeFigureOut">
              <a:rPr lang="it-IT" smtClean="0"/>
              <a:t>07/02/2025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58D876F-D756-5598-B5AF-19031BF24F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A2AB31E-4F90-8C82-308E-C981DA4CA9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964D0-AA43-2149-AE29-9E560238DE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583106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74CB15F-C55E-68D7-4D5E-B5D41B6130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6C6C5535-7192-9FAE-AD56-50A7D7EDC2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9B623E7-A63E-3FF6-A19B-30F3E3E8CB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0A073-1E21-094E-94B6-F32D03D7C09D}" type="datetimeFigureOut">
              <a:rPr lang="it-IT" smtClean="0"/>
              <a:t>07/02/2025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5713605-21E0-DCDC-5D0D-3C56959B0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F801EDE-4191-AC9B-FD5D-B05846B528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964D0-AA43-2149-AE29-9E560238DE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185781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B97024F-5DD9-12EF-8712-7B405CCD77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BF266BF-1E23-1ABC-D5F1-8A7F7B8D73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519CBBAA-CAB0-35FF-705F-CE5F2A22C6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F21FF83B-6391-7682-9213-4C170CE4A7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0A073-1E21-094E-94B6-F32D03D7C09D}" type="datetimeFigureOut">
              <a:rPr lang="it-IT" smtClean="0"/>
              <a:t>07/02/2025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C4401140-EBF0-4B42-F28B-DA96677275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8B99D4C9-6A8E-5391-8949-5BE35F732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964D0-AA43-2149-AE29-9E560238DE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054746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D0A7525-E6AD-A0F4-A727-40016B236D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828CF152-FA95-4678-C9C9-876A7E2EF3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295A397A-7DC1-24D6-2DAC-DC65CC617C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7B20F1D7-289E-78EE-732C-515BAB914E2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7314AFEA-BB79-AEE9-2EC6-9D1AC2BBD1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1E753570-F2EF-2B76-1250-37F70F4DEB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0A073-1E21-094E-94B6-F32D03D7C09D}" type="datetimeFigureOut">
              <a:rPr lang="it-IT" smtClean="0"/>
              <a:t>07/02/2025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D2B4F184-98EF-EAF3-2B76-B5ECF94123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32B08E5A-1A4D-303A-21EA-8D20465D9C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964D0-AA43-2149-AE29-9E560238DE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722727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279E4AD-05F1-464F-A47D-F7D4519A21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303818C1-8E94-074E-2121-04760E7705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0A073-1E21-094E-94B6-F32D03D7C09D}" type="datetimeFigureOut">
              <a:rPr lang="it-IT" smtClean="0"/>
              <a:t>07/02/2025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0C0C6BED-D33B-D9B9-457F-B94C5770FF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C04730A1-C988-CA93-311D-4C2FD4885B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964D0-AA43-2149-AE29-9E560238DE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690209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F82D4A3A-4AA7-309F-E5E0-8619ED653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0A073-1E21-094E-94B6-F32D03D7C09D}" type="datetimeFigureOut">
              <a:rPr lang="it-IT" smtClean="0"/>
              <a:t>07/02/2025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18FB3D18-DBAB-0CF5-FC43-E3CC5FC6C5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6E533EFE-453F-156C-B145-FB37093CFE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964D0-AA43-2149-AE29-9E560238DE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475220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AC97C58-5AE7-BC1C-7D1B-ABCB276BB5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54E4E5D-4D5A-00AC-8070-A11818E5AC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66233F16-F31C-C197-12B4-A82DC1BCD5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2972AF5E-B309-40E4-B94F-7C8A30962D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0A073-1E21-094E-94B6-F32D03D7C09D}" type="datetimeFigureOut">
              <a:rPr lang="it-IT" smtClean="0"/>
              <a:t>07/02/2025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F705A4C5-8E1D-F78C-3065-4BD86B2118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AE98D1BF-8472-FEA7-4D13-D1C481E7D1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964D0-AA43-2149-AE29-9E560238DE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902776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786169A-A576-FA74-1F05-F79A2EFF60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D152BAE8-A5BC-EB0C-9D71-3B83B339CD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4E69B0DF-BB67-D968-23A4-13A02DBBA7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A3F4CFD6-84F7-D11B-B087-4548252D1D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0A073-1E21-094E-94B6-F32D03D7C09D}" type="datetimeFigureOut">
              <a:rPr lang="it-IT" smtClean="0"/>
              <a:t>07/02/2025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F3FF00D8-DC31-4D9E-CA7C-0EF30AF405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EF6527F7-1E34-CCC7-9CB2-A37E7D99C8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964D0-AA43-2149-AE29-9E560238DE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396084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3797FD95-2300-71A7-4F92-F1B5D907EA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7685C183-5149-5ED4-5E4D-38A0293C86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2C88FD0-0469-C1EC-240D-113A40F8EB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F0A073-1E21-094E-94B6-F32D03D7C09D}" type="datetimeFigureOut">
              <a:rPr lang="it-IT" smtClean="0"/>
              <a:t>07/02/2025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A7505B8-0523-53F1-94B2-F4E18E8351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9A6C430-C9D3-B76C-14E4-96A8DD50E1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C964D0-AA43-2149-AE29-9E560238DE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255733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>
            <a:extLst>
              <a:ext uri="{FF2B5EF4-FFF2-40B4-BE49-F238E27FC236}">
                <a16:creationId xmlns:a16="http://schemas.microsoft.com/office/drawing/2014/main" id="{61E69E28-9779-B3E9-4395-0E737456402F}"/>
              </a:ext>
            </a:extLst>
          </p:cNvPr>
          <p:cNvSpPr/>
          <p:nvPr/>
        </p:nvSpPr>
        <p:spPr>
          <a:xfrm>
            <a:off x="5691597" y="5471188"/>
            <a:ext cx="6514713" cy="802001"/>
          </a:xfrm>
          <a:prstGeom prst="rect">
            <a:avLst/>
          </a:prstGeom>
          <a:solidFill>
            <a:srgbClr val="815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it-IT"/>
          </a:p>
        </p:txBody>
      </p:sp>
      <p:sp>
        <p:nvSpPr>
          <p:cNvPr id="8" name="Ritardo 7">
            <a:extLst>
              <a:ext uri="{FF2B5EF4-FFF2-40B4-BE49-F238E27FC236}">
                <a16:creationId xmlns:a16="http://schemas.microsoft.com/office/drawing/2014/main" id="{AE5C6C9D-0063-C1F7-0F0B-37A01B9CB744}"/>
              </a:ext>
            </a:extLst>
          </p:cNvPr>
          <p:cNvSpPr/>
          <p:nvPr/>
        </p:nvSpPr>
        <p:spPr>
          <a:xfrm rot="10800000">
            <a:off x="5142639" y="5471187"/>
            <a:ext cx="802001" cy="802001"/>
          </a:xfrm>
          <a:prstGeom prst="flowChartDelay">
            <a:avLst/>
          </a:prstGeom>
          <a:solidFill>
            <a:srgbClr val="815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it-IT"/>
          </a:p>
        </p:txBody>
      </p:sp>
      <p:pic>
        <p:nvPicPr>
          <p:cNvPr id="14" name="Immagine 13">
            <a:extLst>
              <a:ext uri="{FF2B5EF4-FFF2-40B4-BE49-F238E27FC236}">
                <a16:creationId xmlns:a16="http://schemas.microsoft.com/office/drawing/2014/main" id="{C518FF98-607A-F2BD-81F7-080494C6E34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30735" y="1388025"/>
            <a:ext cx="6602047" cy="4098205"/>
          </a:xfrm>
          <a:prstGeom prst="rect">
            <a:avLst/>
          </a:prstGeom>
        </p:spPr>
      </p:pic>
      <p:pic>
        <p:nvPicPr>
          <p:cNvPr id="17" name="Immagine 16">
            <a:extLst>
              <a:ext uri="{FF2B5EF4-FFF2-40B4-BE49-F238E27FC236}">
                <a16:creationId xmlns:a16="http://schemas.microsoft.com/office/drawing/2014/main" id="{EC575A8F-85FF-E7B6-E612-B92E9B3FD6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3791" y="1603685"/>
            <a:ext cx="1291476" cy="1205377"/>
          </a:xfrm>
          <a:prstGeom prst="rect">
            <a:avLst/>
          </a:prstGeom>
        </p:spPr>
      </p:pic>
      <p:sp>
        <p:nvSpPr>
          <p:cNvPr id="2" name="Rettangolo 1">
            <a:extLst>
              <a:ext uri="{FF2B5EF4-FFF2-40B4-BE49-F238E27FC236}">
                <a16:creationId xmlns:a16="http://schemas.microsoft.com/office/drawing/2014/main" id="{30516029-FFA9-DEB9-B733-8317AC36B941}"/>
              </a:ext>
            </a:extLst>
          </p:cNvPr>
          <p:cNvSpPr/>
          <p:nvPr/>
        </p:nvSpPr>
        <p:spPr>
          <a:xfrm>
            <a:off x="0" y="676969"/>
            <a:ext cx="4718579" cy="468000"/>
          </a:xfrm>
          <a:prstGeom prst="rect">
            <a:avLst/>
          </a:prstGeom>
          <a:solidFill>
            <a:srgbClr val="815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Ritardo 2">
            <a:extLst>
              <a:ext uri="{FF2B5EF4-FFF2-40B4-BE49-F238E27FC236}">
                <a16:creationId xmlns:a16="http://schemas.microsoft.com/office/drawing/2014/main" id="{4088D5E6-33D3-B3A6-CE85-AD8940FA21CD}"/>
              </a:ext>
            </a:extLst>
          </p:cNvPr>
          <p:cNvSpPr/>
          <p:nvPr/>
        </p:nvSpPr>
        <p:spPr>
          <a:xfrm>
            <a:off x="4499098" y="676969"/>
            <a:ext cx="468000" cy="468000"/>
          </a:xfrm>
          <a:prstGeom prst="flowChartDelay">
            <a:avLst/>
          </a:prstGeom>
          <a:solidFill>
            <a:srgbClr val="815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E301EB08-5CD9-1C32-9646-471D96D1A5CD}"/>
              </a:ext>
            </a:extLst>
          </p:cNvPr>
          <p:cNvSpPr txBox="1"/>
          <p:nvPr/>
        </p:nvSpPr>
        <p:spPr>
          <a:xfrm>
            <a:off x="502929" y="615714"/>
            <a:ext cx="49215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>
                <a:solidFill>
                  <a:schemeClr val="bg1"/>
                </a:solidFill>
                <a:effectLst/>
                <a:latin typeface="URW DIN"/>
              </a:rPr>
              <a:t>Martedì - 1 aprile</a:t>
            </a:r>
            <a:endParaRPr lang="it-IT" sz="3200" dirty="0">
              <a:solidFill>
                <a:schemeClr val="bg1"/>
              </a:solidFill>
              <a:effectLst/>
              <a:latin typeface="URW DIN"/>
            </a:endParaRP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AAF4CB39-DF42-8462-E68E-A654F7323A89}"/>
              </a:ext>
            </a:extLst>
          </p:cNvPr>
          <p:cNvSpPr txBox="1"/>
          <p:nvPr/>
        </p:nvSpPr>
        <p:spPr>
          <a:xfrm>
            <a:off x="458238" y="5826768"/>
            <a:ext cx="492159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000" b="1" dirty="0">
                <a:solidFill>
                  <a:srgbClr val="815FA4"/>
                </a:solidFill>
                <a:effectLst/>
                <a:latin typeface="URW DIN"/>
              </a:rPr>
              <a:t>4</a:t>
            </a:r>
            <a:r>
              <a:rPr lang="it-IT" sz="3000" b="1" baseline="30000" dirty="0">
                <a:solidFill>
                  <a:srgbClr val="815FA4"/>
                </a:solidFill>
                <a:effectLst/>
                <a:latin typeface="URW DIN"/>
              </a:rPr>
              <a:t>a</a:t>
            </a:r>
            <a:r>
              <a:rPr lang="it-IT" sz="3000" b="1" dirty="0">
                <a:solidFill>
                  <a:srgbClr val="815FA4"/>
                </a:solidFill>
                <a:effectLst/>
                <a:latin typeface="URW DIN"/>
              </a:rPr>
              <a:t> settimana di Quaresima</a:t>
            </a:r>
            <a:endParaRPr lang="it-IT" sz="3000" dirty="0">
              <a:solidFill>
                <a:srgbClr val="815FA4"/>
              </a:solidFill>
              <a:effectLst/>
              <a:latin typeface="URW DIN"/>
            </a:endParaRPr>
          </a:p>
        </p:txBody>
      </p:sp>
      <p:pic>
        <p:nvPicPr>
          <p:cNvPr id="6" name="Immagine 5" descr="Immagine che contiene Ambra, giallo, design&#10;&#10;Il contenuto generato dall'IA potrebbe non essere corretto.">
            <a:extLst>
              <a:ext uri="{FF2B5EF4-FFF2-40B4-BE49-F238E27FC236}">
                <a16:creationId xmlns:a16="http://schemas.microsoft.com/office/drawing/2014/main" id="{7A5F466E-1423-547A-DCE8-77FA531AE4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74929" y="277250"/>
            <a:ext cx="4494047" cy="6103516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6F14C58D-383B-0AFE-F009-A08DE12B9ECA}"/>
              </a:ext>
            </a:extLst>
          </p:cNvPr>
          <p:cNvSpPr txBox="1"/>
          <p:nvPr/>
        </p:nvSpPr>
        <p:spPr>
          <a:xfrm>
            <a:off x="5548275" y="5442249"/>
            <a:ext cx="5672032" cy="8318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it-IT" sz="47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PADRE</a:t>
            </a:r>
          </a:p>
        </p:txBody>
      </p:sp>
    </p:spTree>
    <p:extLst>
      <p:ext uri="{BB962C8B-B14F-4D97-AF65-F5344CB8AC3E}">
        <p14:creationId xmlns:p14="http://schemas.microsoft.com/office/powerpoint/2010/main" val="11045014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09B9E8D8-DA0B-1FFF-A101-EF1728BFF1CF}"/>
              </a:ext>
            </a:extLst>
          </p:cNvPr>
          <p:cNvSpPr/>
          <p:nvPr/>
        </p:nvSpPr>
        <p:spPr>
          <a:xfrm>
            <a:off x="0" y="676969"/>
            <a:ext cx="4718579" cy="468000"/>
          </a:xfrm>
          <a:prstGeom prst="rect">
            <a:avLst/>
          </a:prstGeom>
          <a:solidFill>
            <a:srgbClr val="815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Ritardo 6">
            <a:extLst>
              <a:ext uri="{FF2B5EF4-FFF2-40B4-BE49-F238E27FC236}">
                <a16:creationId xmlns:a16="http://schemas.microsoft.com/office/drawing/2014/main" id="{50E2A013-33F5-96DC-7B80-796D88F31D03}"/>
              </a:ext>
            </a:extLst>
          </p:cNvPr>
          <p:cNvSpPr/>
          <p:nvPr/>
        </p:nvSpPr>
        <p:spPr>
          <a:xfrm>
            <a:off x="4499098" y="676969"/>
            <a:ext cx="468000" cy="468000"/>
          </a:xfrm>
          <a:prstGeom prst="flowChartDelay">
            <a:avLst/>
          </a:prstGeom>
          <a:solidFill>
            <a:srgbClr val="815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13F95F3D-381B-EAEE-1DEA-659245B67244}"/>
              </a:ext>
            </a:extLst>
          </p:cNvPr>
          <p:cNvSpPr txBox="1"/>
          <p:nvPr/>
        </p:nvSpPr>
        <p:spPr>
          <a:xfrm>
            <a:off x="502929" y="615714"/>
            <a:ext cx="49215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>
                <a:solidFill>
                  <a:schemeClr val="bg1"/>
                </a:solidFill>
                <a:effectLst/>
                <a:latin typeface="URW DIN"/>
              </a:rPr>
              <a:t>Martedì - 1 aprile</a:t>
            </a:r>
            <a:endParaRPr lang="it-IT" sz="3200" dirty="0">
              <a:solidFill>
                <a:schemeClr val="bg1"/>
              </a:solidFill>
              <a:effectLst/>
              <a:latin typeface="URW DIN"/>
            </a:endParaRP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9F686251-E67B-EF38-AE53-2F0A7DDFE80E}"/>
              </a:ext>
            </a:extLst>
          </p:cNvPr>
          <p:cNvSpPr txBox="1"/>
          <p:nvPr/>
        </p:nvSpPr>
        <p:spPr>
          <a:xfrm>
            <a:off x="490645" y="1554415"/>
            <a:ext cx="7444812" cy="530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800" b="1" i="1" dirty="0">
                <a:solidFill>
                  <a:srgbClr val="29B8CE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Dal vangelo secondo Giovanni (5,2-9)</a:t>
            </a:r>
            <a:r>
              <a:rPr lang="it-IT" sz="2800" dirty="0">
                <a:solidFill>
                  <a:srgbClr val="29B8CE"/>
                </a:solidFill>
                <a:effectLst/>
              </a:rPr>
              <a:t> </a:t>
            </a:r>
            <a:endParaRPr lang="it-IT" sz="2800" dirty="0">
              <a:solidFill>
                <a:srgbClr val="29B8CE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FF8B10DB-787B-094D-80A7-18B5BCB1302B}"/>
              </a:ext>
            </a:extLst>
          </p:cNvPr>
          <p:cNvSpPr txBox="1"/>
          <p:nvPr/>
        </p:nvSpPr>
        <p:spPr>
          <a:xfrm>
            <a:off x="502929" y="2172185"/>
            <a:ext cx="6956650" cy="28407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1800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A Gerusalemme vi è una piscina con cinque portici, sotto i quali giaceva un grande numero di malati e, tra questi, un uomo infermo da trentotto anni. Gesù, vedendolo, gli disse: «Vuoi guarire?». Rispose il malato: «Non ho nessuno che mi immerga nella piscina. Mentre sto per andarvi, un altro scende prima di me». Gesù gli disse: «</a:t>
            </a:r>
            <a:r>
              <a:rPr lang="it-IT" sz="1800" dirty="0" err="1">
                <a:solidFill>
                  <a:srgbClr val="333333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Àlzati</a:t>
            </a:r>
            <a:r>
              <a:rPr lang="it-IT" sz="1800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, prendi la tua barella e cammina». E subito quell'uomo guarì!</a:t>
            </a:r>
            <a:endParaRPr lang="it-IT" sz="1800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it-IT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Immagine 15">
            <a:extLst>
              <a:ext uri="{FF2B5EF4-FFF2-40B4-BE49-F238E27FC236}">
                <a16:creationId xmlns:a16="http://schemas.microsoft.com/office/drawing/2014/main" id="{527660B4-32F0-2455-B8CF-B5FF816324D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7459579" y="518445"/>
            <a:ext cx="4387457" cy="2723504"/>
          </a:xfrm>
          <a:prstGeom prst="rect">
            <a:avLst/>
          </a:prstGeom>
        </p:spPr>
      </p:pic>
      <p:sp>
        <p:nvSpPr>
          <p:cNvPr id="18" name="Rettangolo 17">
            <a:extLst>
              <a:ext uri="{FF2B5EF4-FFF2-40B4-BE49-F238E27FC236}">
                <a16:creationId xmlns:a16="http://schemas.microsoft.com/office/drawing/2014/main" id="{CF7D86AF-096F-FF4F-1072-FC3BF80C321C}"/>
              </a:ext>
            </a:extLst>
          </p:cNvPr>
          <p:cNvSpPr/>
          <p:nvPr/>
        </p:nvSpPr>
        <p:spPr>
          <a:xfrm>
            <a:off x="8328013" y="5798952"/>
            <a:ext cx="4184830" cy="486312"/>
          </a:xfrm>
          <a:prstGeom prst="rect">
            <a:avLst/>
          </a:prstGeom>
          <a:solidFill>
            <a:srgbClr val="815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it-IT"/>
          </a:p>
        </p:txBody>
      </p:sp>
      <p:sp>
        <p:nvSpPr>
          <p:cNvPr id="19" name="Ritardo 18">
            <a:extLst>
              <a:ext uri="{FF2B5EF4-FFF2-40B4-BE49-F238E27FC236}">
                <a16:creationId xmlns:a16="http://schemas.microsoft.com/office/drawing/2014/main" id="{28522CBA-FA8A-CD9B-A1A5-B4213183DD1D}"/>
              </a:ext>
            </a:extLst>
          </p:cNvPr>
          <p:cNvSpPr/>
          <p:nvPr/>
        </p:nvSpPr>
        <p:spPr>
          <a:xfrm rot="10800000">
            <a:off x="7847804" y="5798950"/>
            <a:ext cx="486312" cy="486312"/>
          </a:xfrm>
          <a:prstGeom prst="flowChartDelay">
            <a:avLst/>
          </a:prstGeom>
          <a:solidFill>
            <a:srgbClr val="815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it-IT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46D6ABBF-EAA6-A636-A776-666E82ED27CE}"/>
              </a:ext>
            </a:extLst>
          </p:cNvPr>
          <p:cNvSpPr txBox="1"/>
          <p:nvPr/>
        </p:nvSpPr>
        <p:spPr>
          <a:xfrm>
            <a:off x="2757766" y="5826768"/>
            <a:ext cx="49215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2000" b="1" dirty="0">
                <a:solidFill>
                  <a:srgbClr val="815FA4"/>
                </a:solidFill>
                <a:effectLst/>
                <a:latin typeface="URW DIN"/>
              </a:rPr>
              <a:t>4</a:t>
            </a:r>
            <a:r>
              <a:rPr lang="it-IT" sz="2000" b="1" baseline="30000" dirty="0">
                <a:solidFill>
                  <a:srgbClr val="815FA4"/>
                </a:solidFill>
                <a:effectLst/>
                <a:latin typeface="URW DIN"/>
              </a:rPr>
              <a:t>a</a:t>
            </a:r>
            <a:r>
              <a:rPr lang="it-IT" sz="2000" b="1" dirty="0">
                <a:solidFill>
                  <a:srgbClr val="815FA4"/>
                </a:solidFill>
                <a:effectLst/>
                <a:latin typeface="URW DIN"/>
              </a:rPr>
              <a:t> settimana di Quaresima</a:t>
            </a:r>
            <a:endParaRPr lang="it-IT" sz="2000" dirty="0">
              <a:solidFill>
                <a:srgbClr val="815FA4"/>
              </a:solidFill>
              <a:effectLst/>
              <a:latin typeface="URW DIN"/>
            </a:endParaRPr>
          </a:p>
        </p:txBody>
      </p:sp>
      <p:pic>
        <p:nvPicPr>
          <p:cNvPr id="5" name="Immagine 4" descr="Immagine che contiene Ambra, giallo, design&#10;&#10;Il contenuto generato dall'IA potrebbe non essere corretto.">
            <a:extLst>
              <a:ext uri="{FF2B5EF4-FFF2-40B4-BE49-F238E27FC236}">
                <a16:creationId xmlns:a16="http://schemas.microsoft.com/office/drawing/2014/main" id="{2DF75D93-7F4F-FF26-F8B0-183BC2020C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22340" y="1897592"/>
            <a:ext cx="3270638" cy="4441963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F8157EE7-9868-BA35-340D-9371B0C91FF1}"/>
              </a:ext>
            </a:extLst>
          </p:cNvPr>
          <p:cNvSpPr txBox="1"/>
          <p:nvPr/>
        </p:nvSpPr>
        <p:spPr>
          <a:xfrm>
            <a:off x="7847803" y="5749387"/>
            <a:ext cx="3776259" cy="5643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it-IT" sz="30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PADRE</a:t>
            </a:r>
          </a:p>
        </p:txBody>
      </p:sp>
    </p:spTree>
    <p:extLst>
      <p:ext uri="{BB962C8B-B14F-4D97-AF65-F5344CB8AC3E}">
        <p14:creationId xmlns:p14="http://schemas.microsoft.com/office/powerpoint/2010/main" val="5152972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magine 9">
            <a:extLst>
              <a:ext uri="{FF2B5EF4-FFF2-40B4-BE49-F238E27FC236}">
                <a16:creationId xmlns:a16="http://schemas.microsoft.com/office/drawing/2014/main" id="{FBE3719A-6BCD-035A-0FB9-02C19648A5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929" y="2360973"/>
            <a:ext cx="946373" cy="946373"/>
          </a:xfrm>
          <a:prstGeom prst="rect">
            <a:avLst/>
          </a:prstGeom>
        </p:spPr>
      </p:pic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75CEBFB2-0670-9C31-34CE-5202D6FE5B12}"/>
              </a:ext>
            </a:extLst>
          </p:cNvPr>
          <p:cNvSpPr txBox="1"/>
          <p:nvPr/>
        </p:nvSpPr>
        <p:spPr>
          <a:xfrm>
            <a:off x="420311" y="1591061"/>
            <a:ext cx="7444812" cy="5613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3000" b="1" i="1" dirty="0">
                <a:solidFill>
                  <a:srgbClr val="29B8CE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Breve Spiegazione</a:t>
            </a:r>
            <a:endParaRPr lang="it-IT" sz="3000" i="1" dirty="0">
              <a:solidFill>
                <a:srgbClr val="29B8CE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7F7C4406-958D-1D32-E7AB-0EF1C388F20A}"/>
              </a:ext>
            </a:extLst>
          </p:cNvPr>
          <p:cNvSpPr txBox="1"/>
          <p:nvPr/>
        </p:nvSpPr>
        <p:spPr>
          <a:xfrm>
            <a:off x="1651851" y="2244426"/>
            <a:ext cx="5017081" cy="4128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it-IT" sz="1800" i="1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Gesù guarisce l’infermo dal male fisico, ma anche dal male dell’anima che è il peccato: il peccato invade la nostra persona e ci impedisce di fare il bene.</a:t>
            </a:r>
            <a:endParaRPr lang="it-IT" sz="1800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it-IT" sz="1800" i="1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Quando la voce del Maestro esclama: “Alzati, prendi la tua barella e cammina” - è cosa di un istante! La voce di Gesù è la voce del Padre che ci vuole liberi dal peccato: immergiamoci nell’acqua della preghiera e della confessione. Possiamo essere paralitici per sempre o portatori e strumenti di luce!</a:t>
            </a:r>
            <a:endParaRPr lang="it-IT" sz="1800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it-IT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Immagine 20">
            <a:extLst>
              <a:ext uri="{FF2B5EF4-FFF2-40B4-BE49-F238E27FC236}">
                <a16:creationId xmlns:a16="http://schemas.microsoft.com/office/drawing/2014/main" id="{F5B39874-7BBB-D218-086A-FEDC4C41628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7459579" y="518445"/>
            <a:ext cx="4387457" cy="2723504"/>
          </a:xfrm>
          <a:prstGeom prst="rect">
            <a:avLst/>
          </a:prstGeom>
        </p:spPr>
      </p:pic>
      <p:sp>
        <p:nvSpPr>
          <p:cNvPr id="23" name="Rettangolo 22">
            <a:extLst>
              <a:ext uri="{FF2B5EF4-FFF2-40B4-BE49-F238E27FC236}">
                <a16:creationId xmlns:a16="http://schemas.microsoft.com/office/drawing/2014/main" id="{045898B3-9266-985D-714D-B492F37DEB78}"/>
              </a:ext>
            </a:extLst>
          </p:cNvPr>
          <p:cNvSpPr/>
          <p:nvPr/>
        </p:nvSpPr>
        <p:spPr>
          <a:xfrm>
            <a:off x="8328013" y="5798952"/>
            <a:ext cx="4184830" cy="486312"/>
          </a:xfrm>
          <a:prstGeom prst="rect">
            <a:avLst/>
          </a:prstGeom>
          <a:solidFill>
            <a:srgbClr val="815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it-IT"/>
          </a:p>
        </p:txBody>
      </p:sp>
      <p:sp>
        <p:nvSpPr>
          <p:cNvPr id="24" name="Ritardo 23">
            <a:extLst>
              <a:ext uri="{FF2B5EF4-FFF2-40B4-BE49-F238E27FC236}">
                <a16:creationId xmlns:a16="http://schemas.microsoft.com/office/drawing/2014/main" id="{91C5C4CC-FC47-5103-7BC0-515B69853589}"/>
              </a:ext>
            </a:extLst>
          </p:cNvPr>
          <p:cNvSpPr/>
          <p:nvPr/>
        </p:nvSpPr>
        <p:spPr>
          <a:xfrm rot="10800000">
            <a:off x="7847804" y="5798950"/>
            <a:ext cx="486312" cy="486312"/>
          </a:xfrm>
          <a:prstGeom prst="flowChartDelay">
            <a:avLst/>
          </a:prstGeom>
          <a:solidFill>
            <a:srgbClr val="815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it-IT"/>
          </a:p>
        </p:txBody>
      </p:sp>
      <p:sp>
        <p:nvSpPr>
          <p:cNvPr id="26" name="Rettangolo 25">
            <a:extLst>
              <a:ext uri="{FF2B5EF4-FFF2-40B4-BE49-F238E27FC236}">
                <a16:creationId xmlns:a16="http://schemas.microsoft.com/office/drawing/2014/main" id="{446734A3-87AF-F84C-7F76-151280906368}"/>
              </a:ext>
            </a:extLst>
          </p:cNvPr>
          <p:cNvSpPr/>
          <p:nvPr/>
        </p:nvSpPr>
        <p:spPr>
          <a:xfrm>
            <a:off x="0" y="676969"/>
            <a:ext cx="4718579" cy="468000"/>
          </a:xfrm>
          <a:prstGeom prst="rect">
            <a:avLst/>
          </a:prstGeom>
          <a:solidFill>
            <a:srgbClr val="815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7" name="Ritardo 26">
            <a:extLst>
              <a:ext uri="{FF2B5EF4-FFF2-40B4-BE49-F238E27FC236}">
                <a16:creationId xmlns:a16="http://schemas.microsoft.com/office/drawing/2014/main" id="{B3D71B4B-B98A-F3BE-AC3D-B05EB0521D7D}"/>
              </a:ext>
            </a:extLst>
          </p:cNvPr>
          <p:cNvSpPr/>
          <p:nvPr/>
        </p:nvSpPr>
        <p:spPr>
          <a:xfrm>
            <a:off x="4499098" y="676969"/>
            <a:ext cx="468000" cy="468000"/>
          </a:xfrm>
          <a:prstGeom prst="flowChartDelay">
            <a:avLst/>
          </a:prstGeom>
          <a:solidFill>
            <a:srgbClr val="815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8" name="CasellaDiTesto 27">
            <a:extLst>
              <a:ext uri="{FF2B5EF4-FFF2-40B4-BE49-F238E27FC236}">
                <a16:creationId xmlns:a16="http://schemas.microsoft.com/office/drawing/2014/main" id="{460A5D4F-236D-7A0F-086E-314F1CA7A9B0}"/>
              </a:ext>
            </a:extLst>
          </p:cNvPr>
          <p:cNvSpPr txBox="1"/>
          <p:nvPr/>
        </p:nvSpPr>
        <p:spPr>
          <a:xfrm>
            <a:off x="502929" y="615714"/>
            <a:ext cx="49215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>
                <a:solidFill>
                  <a:schemeClr val="bg1"/>
                </a:solidFill>
                <a:effectLst/>
                <a:latin typeface="URW DIN"/>
              </a:rPr>
              <a:t>Martedì - 1 aprile</a:t>
            </a:r>
            <a:endParaRPr lang="it-IT" sz="3200" dirty="0">
              <a:solidFill>
                <a:schemeClr val="bg1"/>
              </a:solidFill>
              <a:effectLst/>
              <a:latin typeface="URW DIN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1F88D3D9-76B6-10EC-3B46-16EA6D832BF1}"/>
              </a:ext>
            </a:extLst>
          </p:cNvPr>
          <p:cNvSpPr txBox="1"/>
          <p:nvPr/>
        </p:nvSpPr>
        <p:spPr>
          <a:xfrm>
            <a:off x="2757766" y="5826768"/>
            <a:ext cx="49215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2000" b="1" dirty="0">
                <a:solidFill>
                  <a:srgbClr val="815FA4"/>
                </a:solidFill>
                <a:effectLst/>
                <a:latin typeface="URW DIN"/>
              </a:rPr>
              <a:t>4</a:t>
            </a:r>
            <a:r>
              <a:rPr lang="it-IT" sz="2000" b="1" baseline="30000" dirty="0">
                <a:solidFill>
                  <a:srgbClr val="815FA4"/>
                </a:solidFill>
                <a:effectLst/>
                <a:latin typeface="URW DIN"/>
              </a:rPr>
              <a:t>a</a:t>
            </a:r>
            <a:r>
              <a:rPr lang="it-IT" sz="2000" b="1" dirty="0">
                <a:solidFill>
                  <a:srgbClr val="815FA4"/>
                </a:solidFill>
                <a:effectLst/>
                <a:latin typeface="URW DIN"/>
              </a:rPr>
              <a:t> settimana di Quaresima</a:t>
            </a:r>
            <a:endParaRPr lang="it-IT" sz="2000" dirty="0">
              <a:solidFill>
                <a:srgbClr val="815FA4"/>
              </a:solidFill>
              <a:effectLst/>
              <a:latin typeface="URW DIN"/>
            </a:endParaRPr>
          </a:p>
        </p:txBody>
      </p:sp>
      <p:pic>
        <p:nvPicPr>
          <p:cNvPr id="5" name="Immagine 4" descr="Immagine che contiene Ambra, giallo, design&#10;&#10;Il contenuto generato dall'IA potrebbe non essere corretto.">
            <a:extLst>
              <a:ext uri="{FF2B5EF4-FFF2-40B4-BE49-F238E27FC236}">
                <a16:creationId xmlns:a16="http://schemas.microsoft.com/office/drawing/2014/main" id="{04380AF0-E363-3971-153E-964AE85DC1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22340" y="1897592"/>
            <a:ext cx="3270638" cy="4441963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0F555444-44B2-5ED8-53B4-2DB80058707B}"/>
              </a:ext>
            </a:extLst>
          </p:cNvPr>
          <p:cNvSpPr txBox="1"/>
          <p:nvPr/>
        </p:nvSpPr>
        <p:spPr>
          <a:xfrm>
            <a:off x="7847803" y="5749387"/>
            <a:ext cx="3776259" cy="5643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it-IT" sz="30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PADRE</a:t>
            </a:r>
          </a:p>
        </p:txBody>
      </p:sp>
    </p:spTree>
    <p:extLst>
      <p:ext uri="{BB962C8B-B14F-4D97-AF65-F5344CB8AC3E}">
        <p14:creationId xmlns:p14="http://schemas.microsoft.com/office/powerpoint/2010/main" val="7794417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F568383D-E519-FB04-F960-240935DB7D89}"/>
              </a:ext>
            </a:extLst>
          </p:cNvPr>
          <p:cNvSpPr/>
          <p:nvPr/>
        </p:nvSpPr>
        <p:spPr>
          <a:xfrm>
            <a:off x="0" y="676969"/>
            <a:ext cx="4718579" cy="468000"/>
          </a:xfrm>
          <a:prstGeom prst="rect">
            <a:avLst/>
          </a:prstGeom>
          <a:solidFill>
            <a:srgbClr val="815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Ritardo 3">
            <a:extLst>
              <a:ext uri="{FF2B5EF4-FFF2-40B4-BE49-F238E27FC236}">
                <a16:creationId xmlns:a16="http://schemas.microsoft.com/office/drawing/2014/main" id="{88C83B6D-F3A3-41BD-3FCB-F1E77871AE78}"/>
              </a:ext>
            </a:extLst>
          </p:cNvPr>
          <p:cNvSpPr/>
          <p:nvPr/>
        </p:nvSpPr>
        <p:spPr>
          <a:xfrm>
            <a:off x="4499098" y="676969"/>
            <a:ext cx="468000" cy="468000"/>
          </a:xfrm>
          <a:prstGeom prst="flowChartDelay">
            <a:avLst/>
          </a:prstGeom>
          <a:solidFill>
            <a:srgbClr val="815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81972327-F670-EE48-7B31-3EA9F9733A91}"/>
              </a:ext>
            </a:extLst>
          </p:cNvPr>
          <p:cNvSpPr txBox="1"/>
          <p:nvPr/>
        </p:nvSpPr>
        <p:spPr>
          <a:xfrm>
            <a:off x="502929" y="615714"/>
            <a:ext cx="49215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>
                <a:solidFill>
                  <a:schemeClr val="bg1"/>
                </a:solidFill>
                <a:effectLst/>
                <a:latin typeface="URW DIN"/>
              </a:rPr>
              <a:t>Martedì - 1 aprile</a:t>
            </a:r>
            <a:endParaRPr lang="it-IT" sz="3200" dirty="0">
              <a:solidFill>
                <a:schemeClr val="bg1"/>
              </a:solidFill>
              <a:effectLst/>
              <a:latin typeface="URW DIN"/>
            </a:endParaRPr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22EF5F0D-6155-F020-E688-152EF6E8E37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7459579" y="518445"/>
            <a:ext cx="4387457" cy="2723504"/>
          </a:xfrm>
          <a:prstGeom prst="rect">
            <a:avLst/>
          </a:prstGeom>
        </p:spPr>
      </p:pic>
      <p:sp>
        <p:nvSpPr>
          <p:cNvPr id="17" name="Rettangolo 16">
            <a:extLst>
              <a:ext uri="{FF2B5EF4-FFF2-40B4-BE49-F238E27FC236}">
                <a16:creationId xmlns:a16="http://schemas.microsoft.com/office/drawing/2014/main" id="{C1447362-E5F9-881F-D7C8-1D9494FA9C98}"/>
              </a:ext>
            </a:extLst>
          </p:cNvPr>
          <p:cNvSpPr/>
          <p:nvPr/>
        </p:nvSpPr>
        <p:spPr>
          <a:xfrm>
            <a:off x="8328013" y="5798952"/>
            <a:ext cx="4184830" cy="486312"/>
          </a:xfrm>
          <a:prstGeom prst="rect">
            <a:avLst/>
          </a:prstGeom>
          <a:solidFill>
            <a:srgbClr val="815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it-IT"/>
          </a:p>
        </p:txBody>
      </p:sp>
      <p:sp>
        <p:nvSpPr>
          <p:cNvPr id="19" name="Ritardo 18">
            <a:extLst>
              <a:ext uri="{FF2B5EF4-FFF2-40B4-BE49-F238E27FC236}">
                <a16:creationId xmlns:a16="http://schemas.microsoft.com/office/drawing/2014/main" id="{894F7D29-8E49-AA8A-50EA-CAB9D929512F}"/>
              </a:ext>
            </a:extLst>
          </p:cNvPr>
          <p:cNvSpPr/>
          <p:nvPr/>
        </p:nvSpPr>
        <p:spPr>
          <a:xfrm rot="10800000">
            <a:off x="7847804" y="5798950"/>
            <a:ext cx="486312" cy="486312"/>
          </a:xfrm>
          <a:prstGeom prst="flowChartDelay">
            <a:avLst/>
          </a:prstGeom>
          <a:solidFill>
            <a:srgbClr val="815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it-IT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0C7BBCEB-D78E-D45B-D708-AC4C2372AC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928" y="2314955"/>
            <a:ext cx="1191589" cy="663145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441F4B8A-12DB-AD6E-B711-5668A46FCFB2}"/>
              </a:ext>
            </a:extLst>
          </p:cNvPr>
          <p:cNvSpPr txBox="1"/>
          <p:nvPr/>
        </p:nvSpPr>
        <p:spPr>
          <a:xfrm>
            <a:off x="2289752" y="1746135"/>
            <a:ext cx="4573397" cy="45391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it-IT" sz="18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Padre del cielo, oggi ci inginocchiamo davanti a te! </a:t>
            </a:r>
            <a:endParaRPr lang="it-IT" sz="1800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it-IT" sz="18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Ogni giorno commettiamo errori e peccati, </a:t>
            </a:r>
            <a:endParaRPr lang="it-IT" sz="1800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it-IT" sz="18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ma sappiamo che sei un Dio misericordioso pronto a perdonare.</a:t>
            </a:r>
            <a:endParaRPr lang="it-IT" sz="1800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it-IT" sz="18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Ti preghiamo: apri il nostro cuore e la nostra mente </a:t>
            </a:r>
            <a:endParaRPr lang="it-IT" sz="1800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it-IT" sz="18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affinché possiamo riconoscere i nostri sbagli e pentircene sinceramente.</a:t>
            </a:r>
            <a:endParaRPr lang="it-IT" sz="1800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it-IT" sz="18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Aiutaci a imparare dai nostri errori e a crescere nella tua grazia.</a:t>
            </a:r>
            <a:endParaRPr lang="it-IT" sz="1800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endParaRPr lang="it-IT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68873392-2104-AF3C-90AC-F91CB7D7491B}"/>
              </a:ext>
            </a:extLst>
          </p:cNvPr>
          <p:cNvSpPr txBox="1"/>
          <p:nvPr/>
        </p:nvSpPr>
        <p:spPr>
          <a:xfrm>
            <a:off x="420311" y="1565772"/>
            <a:ext cx="7444812" cy="5613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3000" b="1" i="1" dirty="0">
                <a:solidFill>
                  <a:srgbClr val="29B8CE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Preghiera</a:t>
            </a:r>
            <a:endParaRPr lang="it-IT" sz="3000" i="1" dirty="0">
              <a:solidFill>
                <a:srgbClr val="29B8CE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D4F89BFD-BEA1-3A13-F13E-3E1145FF59D3}"/>
              </a:ext>
            </a:extLst>
          </p:cNvPr>
          <p:cNvSpPr txBox="1"/>
          <p:nvPr/>
        </p:nvSpPr>
        <p:spPr>
          <a:xfrm>
            <a:off x="2757766" y="5826768"/>
            <a:ext cx="49215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2000" b="1" dirty="0">
                <a:solidFill>
                  <a:srgbClr val="815FA4"/>
                </a:solidFill>
                <a:effectLst/>
                <a:latin typeface="URW DIN"/>
              </a:rPr>
              <a:t>4</a:t>
            </a:r>
            <a:r>
              <a:rPr lang="it-IT" sz="2000" b="1" baseline="30000" dirty="0">
                <a:solidFill>
                  <a:srgbClr val="815FA4"/>
                </a:solidFill>
                <a:effectLst/>
                <a:latin typeface="URW DIN"/>
              </a:rPr>
              <a:t>a</a:t>
            </a:r>
            <a:r>
              <a:rPr lang="it-IT" sz="2000" b="1" dirty="0">
                <a:solidFill>
                  <a:srgbClr val="815FA4"/>
                </a:solidFill>
                <a:effectLst/>
                <a:latin typeface="URW DIN"/>
              </a:rPr>
              <a:t> settimana di Quaresima</a:t>
            </a:r>
            <a:endParaRPr lang="it-IT" sz="2000" dirty="0">
              <a:solidFill>
                <a:srgbClr val="815FA4"/>
              </a:solidFill>
              <a:effectLst/>
              <a:latin typeface="URW DIN"/>
            </a:endParaRPr>
          </a:p>
        </p:txBody>
      </p:sp>
      <p:pic>
        <p:nvPicPr>
          <p:cNvPr id="10" name="Immagine 9" descr="Immagine che contiene Ambra, giallo, design&#10;&#10;Il contenuto generato dall'IA potrebbe non essere corretto.">
            <a:extLst>
              <a:ext uri="{FF2B5EF4-FFF2-40B4-BE49-F238E27FC236}">
                <a16:creationId xmlns:a16="http://schemas.microsoft.com/office/drawing/2014/main" id="{4A6BD115-6CA5-BE63-F800-2D29F3AFC63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22340" y="1897592"/>
            <a:ext cx="3270638" cy="4441963"/>
          </a:xfrm>
          <a:prstGeom prst="rect">
            <a:avLst/>
          </a:prstGeom>
        </p:spPr>
      </p:pic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EE4293C1-E649-57BD-13EF-9B3AF42E67D9}"/>
              </a:ext>
            </a:extLst>
          </p:cNvPr>
          <p:cNvSpPr txBox="1"/>
          <p:nvPr/>
        </p:nvSpPr>
        <p:spPr>
          <a:xfrm>
            <a:off x="7847803" y="5749387"/>
            <a:ext cx="3776259" cy="5643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it-IT" sz="30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PADRE</a:t>
            </a:r>
          </a:p>
        </p:txBody>
      </p:sp>
    </p:spTree>
    <p:extLst>
      <p:ext uri="{BB962C8B-B14F-4D97-AF65-F5344CB8AC3E}">
        <p14:creationId xmlns:p14="http://schemas.microsoft.com/office/powerpoint/2010/main" val="242279260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289</Words>
  <Application>Microsoft Office PowerPoint</Application>
  <PresentationFormat>Widescreen</PresentationFormat>
  <Paragraphs>25</Paragraphs>
  <Slides>4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4</vt:i4>
      </vt:variant>
    </vt:vector>
  </HeadingPairs>
  <TitlesOfParts>
    <vt:vector size="10" baseType="lpstr">
      <vt:lpstr>Arial</vt:lpstr>
      <vt:lpstr>Calibri</vt:lpstr>
      <vt:lpstr>Calibri Light</vt:lpstr>
      <vt:lpstr>URW DIN</vt:lpstr>
      <vt:lpstr>Verdana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Alessandro Gritta</dc:creator>
  <cp:lastModifiedBy>stage</cp:lastModifiedBy>
  <cp:revision>167</cp:revision>
  <dcterms:created xsi:type="dcterms:W3CDTF">2023-01-12T09:17:38Z</dcterms:created>
  <dcterms:modified xsi:type="dcterms:W3CDTF">2025-02-07T13:18:06Z</dcterms:modified>
</cp:coreProperties>
</file>