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737"/>
  </p:normalViewPr>
  <p:slideViewPr>
    <p:cSldViewPr snapToGrid="0">
      <p:cViewPr varScale="1">
        <p:scale>
          <a:sx n="51" d="100"/>
          <a:sy n="51" d="100"/>
        </p:scale>
        <p:origin x="29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30516029-FFA9-DEB9-B733-8317AC36B941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id="{4088D5E6-33D3-B3A6-CE85-AD8940FA21C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301EB08-5CD9-1C32-9646-471D96D1A5CD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Martedì - 1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AF4CB39-DF42-8462-E68E-A654F7323A89}"/>
              </a:ext>
            </a:extLst>
          </p:cNvPr>
          <p:cNvSpPr txBox="1"/>
          <p:nvPr/>
        </p:nvSpPr>
        <p:spPr>
          <a:xfrm>
            <a:off x="458238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4</a:t>
            </a:r>
            <a:r>
              <a:rPr lang="it-IT" sz="3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  <p:pic>
        <p:nvPicPr>
          <p:cNvPr id="6" name="Immagine 5" descr="Immagine che contiene Ambra, giallo, design&#10;&#10;Il contenuto generato dall'IA potrebbe non essere corretto.">
            <a:extLst>
              <a:ext uri="{FF2B5EF4-FFF2-40B4-BE49-F238E27FC236}">
                <a16:creationId xmlns:a16="http://schemas.microsoft.com/office/drawing/2014/main" id="{7A5F466E-1423-547A-DCE8-77FA531AE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4929" y="277250"/>
            <a:ext cx="4494047" cy="6103516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F14C58D-383B-0AFE-F009-A08DE12B9ECA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PADRE</a:t>
            </a:r>
          </a:p>
        </p:txBody>
      </p:sp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9B9E8D8-DA0B-1FFF-A101-EF1728BFF1CF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itardo 6">
            <a:extLst>
              <a:ext uri="{FF2B5EF4-FFF2-40B4-BE49-F238E27FC236}">
                <a16:creationId xmlns:a16="http://schemas.microsoft.com/office/drawing/2014/main" id="{50E2A013-33F5-96DC-7B80-796D88F31D03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3F95F3D-381B-EAEE-1DEA-659245B67244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Martedì - 1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F686251-E67B-EF38-AE53-2F0A7DDFE80E}"/>
              </a:ext>
            </a:extLst>
          </p:cNvPr>
          <p:cNvSpPr txBox="1"/>
          <p:nvPr/>
        </p:nvSpPr>
        <p:spPr>
          <a:xfrm>
            <a:off x="490645" y="1554415"/>
            <a:ext cx="7444812" cy="530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Dal vangelo secondo Giovanni (5,2-9)</a:t>
            </a:r>
            <a:r>
              <a:rPr lang="it-IT" sz="2800" dirty="0">
                <a:solidFill>
                  <a:srgbClr val="29B8CE"/>
                </a:solidFill>
                <a:effectLst/>
              </a:rPr>
              <a:t> </a:t>
            </a:r>
            <a:endParaRPr lang="it-IT" sz="2800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F8B10DB-787B-094D-80A7-18B5BCB1302B}"/>
              </a:ext>
            </a:extLst>
          </p:cNvPr>
          <p:cNvSpPr txBox="1"/>
          <p:nvPr/>
        </p:nvSpPr>
        <p:spPr>
          <a:xfrm>
            <a:off x="502929" y="2172185"/>
            <a:ext cx="6956650" cy="2840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 Gerusalemme vi è una piscina con cinque portici, sotto i quali giaceva un grande numero di malati e, tra questi, un uomo infermo da trentotto anni. Gesù, vedendolo, gli disse: «Vuoi guarire?». Rispose il malato: «Non ho nessuno che mi immerga nella piscina. Mentre sto per andarvi, un altro scende prima di me». Gesù gli disse: «</a:t>
            </a:r>
            <a:r>
              <a:rPr lang="it-IT" sz="18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Àlzati</a:t>
            </a: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, prendi la tua barella e cammina». E subito quell'uomo guarì!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6D6ABBF-EAA6-A636-A776-666E82ED27CE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4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pic>
        <p:nvPicPr>
          <p:cNvPr id="5" name="Immagine 4" descr="Immagine che contiene Ambra, giallo, design&#10;&#10;Il contenuto generato dall'IA potrebbe non essere corretto.">
            <a:extLst>
              <a:ext uri="{FF2B5EF4-FFF2-40B4-BE49-F238E27FC236}">
                <a16:creationId xmlns:a16="http://schemas.microsoft.com/office/drawing/2014/main" id="{2DF75D93-7F4F-FF26-F8B0-183BC2020C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2340" y="1897592"/>
            <a:ext cx="3270638" cy="4441963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8157EE7-9868-BA35-340D-9371B0C91FF1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PADRE</a:t>
            </a:r>
          </a:p>
        </p:txBody>
      </p:sp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F7C4406-958D-1D32-E7AB-0EF1C388F20A}"/>
              </a:ext>
            </a:extLst>
          </p:cNvPr>
          <p:cNvSpPr txBox="1"/>
          <p:nvPr/>
        </p:nvSpPr>
        <p:spPr>
          <a:xfrm>
            <a:off x="1651851" y="2244426"/>
            <a:ext cx="5017081" cy="4128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i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Gesù guarisce l’infermo dal male fisico, ma anche dal male dell’anima che è il peccato: il peccato invade la nostra persona e ci impedisce di fare il bene.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i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Quando la voce del Maestro esclama: “Alzati, prendi la tua barella e cammina” - è cosa di un istante! La voce di Gesù è la voce del Padre che ci vuole liberi dal peccato: immergiamoci nell’acqua della preghiera e della confessione. Possiamo essere paralitici per sempre o portatori e strumenti di luce!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446734A3-87AF-F84C-7F76-151280906368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itardo 26">
            <a:extLst>
              <a:ext uri="{FF2B5EF4-FFF2-40B4-BE49-F238E27FC236}">
                <a16:creationId xmlns:a16="http://schemas.microsoft.com/office/drawing/2014/main" id="{B3D71B4B-B98A-F3BE-AC3D-B05EB0521D7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60A5D4F-236D-7A0F-086E-314F1CA7A9B0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Martedì - 1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F88D3D9-76B6-10EC-3B46-16EA6D832BF1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4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pic>
        <p:nvPicPr>
          <p:cNvPr id="5" name="Immagine 4" descr="Immagine che contiene Ambra, giallo, design&#10;&#10;Il contenuto generato dall'IA potrebbe non essere corretto.">
            <a:extLst>
              <a:ext uri="{FF2B5EF4-FFF2-40B4-BE49-F238E27FC236}">
                <a16:creationId xmlns:a16="http://schemas.microsoft.com/office/drawing/2014/main" id="{04380AF0-E363-3971-153E-964AE85DC1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2340" y="1897592"/>
            <a:ext cx="3270638" cy="4441963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0F555444-44B2-5ED8-53B4-2DB80058707B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PADRE</a:t>
            </a:r>
          </a:p>
        </p:txBody>
      </p:sp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568383D-E519-FB04-F960-240935DB7D89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itardo 3">
            <a:extLst>
              <a:ext uri="{FF2B5EF4-FFF2-40B4-BE49-F238E27FC236}">
                <a16:creationId xmlns:a16="http://schemas.microsoft.com/office/drawing/2014/main" id="{88C83B6D-F3A3-41BD-3FCB-F1E77871AE78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1972327-F670-EE48-7B31-3EA9F9733A91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Martedì - 1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C7BBCEB-D78E-D45B-D708-AC4C2372A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8" y="2314955"/>
            <a:ext cx="1191589" cy="66314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441F4B8A-12DB-AD6E-B711-5668A46FCFB2}"/>
              </a:ext>
            </a:extLst>
          </p:cNvPr>
          <p:cNvSpPr txBox="1"/>
          <p:nvPr/>
        </p:nvSpPr>
        <p:spPr>
          <a:xfrm>
            <a:off x="2289752" y="1746135"/>
            <a:ext cx="4573397" cy="4539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Padre del cielo, oggi ci inginocchiamo davanti a te! 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Ogni giorno commettiamo errori e peccati, 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ma sappiamo che sei un Dio misericordioso pronto a perdonare.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Ti preghiamo: apri il nostro cuore e la nostra mente 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affinché possiamo riconoscere i nostri sbagli e pentircene sinceramente.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Aiutaci a imparare dai nostri errori e a crescere nella tua grazia.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8873392-2104-AF3C-90AC-F91CB7D7491B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Preghiera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4F89BFD-BEA1-3A13-F13E-3E1145FF59D3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4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pic>
        <p:nvPicPr>
          <p:cNvPr id="10" name="Immagine 9" descr="Immagine che contiene Ambra, giallo, design&#10;&#10;Il contenuto generato dall'IA potrebbe non essere corretto.">
            <a:extLst>
              <a:ext uri="{FF2B5EF4-FFF2-40B4-BE49-F238E27FC236}">
                <a16:creationId xmlns:a16="http://schemas.microsoft.com/office/drawing/2014/main" id="{4A6BD115-6CA5-BE63-F800-2D29F3AFC6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2340" y="1897592"/>
            <a:ext cx="3270638" cy="444196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E4293C1-E649-57BD-13EF-9B3AF42E67D9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PADRE</a:t>
            </a:r>
          </a:p>
        </p:txBody>
      </p:sp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289</Words>
  <Application>Microsoft Office PowerPoint</Application>
  <PresentationFormat>Widescreen</PresentationFormat>
  <Paragraphs>25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URW DIN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stage</cp:lastModifiedBy>
  <cp:revision>167</cp:revision>
  <dcterms:created xsi:type="dcterms:W3CDTF">2023-01-12T09:17:38Z</dcterms:created>
  <dcterms:modified xsi:type="dcterms:W3CDTF">2025-02-07T13:18:06Z</dcterms:modified>
</cp:coreProperties>
</file>