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4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- 24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2597F89-6A85-A46E-59ED-ACD1A621EE32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11" name="Immagine 10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AEE43F41-014D-C8F2-C2FA-BDD228888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0882" y="-43648"/>
            <a:ext cx="4045383" cy="555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- 24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103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Luca (4,25-26)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435468" cy="1951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C'erano molte vedove in Israele al tempo di 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Elìa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quando il cielo fu chiuso per tre anni e sei mesi e ci fu una grande carestia in tutto il paese; ma a nessuna di esse fu mandato 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Elìa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 non a una vedova a 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Sarèpta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Sidóne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136BD4-9CFC-5088-41D0-0C66C7CC5EB4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BE3C86-39D5-2B7C-FB1A-4463149DCB2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8" name="Immagine 7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0456E38F-35F0-C031-B38D-A426664A5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5"/>
            <a:ext cx="5093723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Oggi il Vangelo ci porta l’esempio di una donna, vedova e povera, con un figlio piccolo, che viene visitata in tempo di grande carestia dal profeta Elia. Nella sua povertà offre accoglienza e ospitalità, ha il coraggio di condividere. Apriamoci oggi ad accogliere chi ci passa accanto, non perderemo nulla, anzi…porterà frutto!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- 24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24FDB5-7FD5-4CA9-5C68-1462B2C90D6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F724C89-AD43-0D01-187C-375D17E59001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3" name="Immagine 2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508AAD1F-9638-8858-448F-9DC58B80F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Lunedì - 24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298448" cy="304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oggi fammi scoprire che anche nelle mie povertà e fatiche Tu mi doni il coraggio di rischiare e di aprirmi all’accoglienza e alla condivisione. 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Donami di nutrirmi di questa speranza nell’incontro con il fratello e la sorella che mi passa accanto.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F4B4B76-7902-9799-2C5C-653709A50A3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660801C-085D-C882-E2F4-F4F53A3BFD63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5" name="Immagine 4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F079B8B6-7D7D-F018-3C12-327DFDAAE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Widescreen</PresentationFormat>
  <Paragraphs>21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157</cp:revision>
  <dcterms:created xsi:type="dcterms:W3CDTF">2023-01-12T09:17:38Z</dcterms:created>
  <dcterms:modified xsi:type="dcterms:W3CDTF">2025-02-07T11:25:55Z</dcterms:modified>
</cp:coreProperties>
</file>