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5FA4"/>
    <a:srgbClr val="29B8CE"/>
    <a:srgbClr val="A2C612"/>
    <a:srgbClr val="825DC8"/>
    <a:srgbClr val="F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4"/>
    <p:restoredTop sz="94737"/>
  </p:normalViewPr>
  <p:slideViewPr>
    <p:cSldViewPr snapToGrid="0">
      <p:cViewPr varScale="1">
        <p:scale>
          <a:sx n="51" d="100"/>
          <a:sy n="51" d="100"/>
        </p:scale>
        <p:origin x="29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0013-BCC7-A845-9DF2-2A82FEC0483F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6F211-5907-2E44-A69D-67C2027CB8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77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6F211-5907-2E44-A69D-67C2027CB8B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7007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F82C33-9683-C4C4-08B3-4DF1171BD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E208D6-6DDC-EF44-A0E4-9F7D02246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128C5C-0D33-3D0C-4549-EEA2A0DD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048ADA-991E-11C9-45E4-7A2893BE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54CF36-E380-A615-71D6-25C79409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5E68D6-3B22-BDF1-E55C-DB506B58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5A0032F-F6B0-75AF-BBC8-50800BEB1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A9E344-FF16-042A-46BF-A48BF509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DA72FA-4111-1F3B-8EF5-A19CE42C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B240E7-56DD-46C7-3BEC-7ACD0185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20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088CF3A-E6DA-795C-E447-6019B4027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EF02F91-30DE-1F04-7FD6-132BB963B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D897B1-8967-6F65-018E-66DE3CA8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EE0333-F8B2-71AF-A171-87426084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B0938D-F022-0463-A533-3C3B7D76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8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5A6DB3-9A7D-67B4-86F0-E1F08356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ED143A-4BC5-0C17-E499-754A32A0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2F42CE-9EDD-611F-764B-CAEC3CA7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8D876F-D756-5598-B5AF-19031BF2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2AB31E-4F90-8C82-308E-C981DA4C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31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4CB15F-C55E-68D7-4D5E-B5D41B61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6C5535-7192-9FAE-AD56-50A7D7EDC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B623E7-A63E-3FF6-A19B-30F3E3E8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713605-21E0-DCDC-5D0D-3C56959B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801EDE-4191-AC9B-FD5D-B05846B5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97024F-5DD9-12EF-8712-7B405CCD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F266BF-1E23-1ABC-D5F1-8A7F7B8D7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19CBBAA-CAB0-35FF-705F-CE5F2A22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21FF83B-6391-7682-9213-4C170CE4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401140-EBF0-4B42-F28B-DA966772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B99D4C9-6A8E-5391-8949-5BE35F73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47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0A7525-E6AD-A0F4-A727-40016B23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8CF152-FA95-4678-C9C9-876A7E2E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95A397A-7DC1-24D6-2DAC-DC65CC617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B20F1D7-289E-78EE-732C-515BAB914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314AFEA-BB79-AEE9-2EC6-9D1AC2BBD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E753570-F2EF-2B76-1250-37F70F4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2B4F184-98EF-EAF3-2B76-B5ECF941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B08E5A-1A4D-303A-21EA-8D20465D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2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79E4AD-05F1-464F-A47D-F7D4519A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03818C1-8E94-074E-2121-04760E77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C0C6BED-D33B-D9B9-457F-B94C577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04730A1-C988-CA93-311D-4C2FD488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02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82D4A3A-4AA7-309F-E5E0-8619ED65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8FB3D18-DBAB-0CF5-FC43-E3CC5FC6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533EFE-453F-156C-B145-FB37093C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5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C97C58-5AE7-BC1C-7D1B-ABCB276B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4E4E5D-4D5A-00AC-8070-A11818E5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6233F16-F31C-C197-12B4-A82DC1BCD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72AF5E-B309-40E4-B94F-7C8A3096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05A4C5-8E1D-F78C-3065-4BD86B21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98D1BF-8472-FEA7-4D13-D1C481E7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27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86169A-A576-FA74-1F05-F79A2EFF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152BAE8-A5BC-EB0C-9D71-3B83B339C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E69B0DF-BB67-D968-23A4-13A02DBBA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F4CFD6-84F7-D11B-B087-4548252D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FF00D8-DC31-4D9E-CA7C-0EF30AF4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6527F7-1E34-CCC7-9CB2-A37E7D99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60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797FD95-2300-71A7-4F92-F1B5D907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85C183-5149-5ED4-5E4D-38A0293C8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C88FD0-0469-C1EC-240D-113A40F8E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505B8-0523-53F1-94B2-F4E18E835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A6C430-C9D3-B76C-14E4-96A8DD50E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57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61E69E28-9779-B3E9-4395-0E737456402F}"/>
              </a:ext>
            </a:extLst>
          </p:cNvPr>
          <p:cNvSpPr/>
          <p:nvPr/>
        </p:nvSpPr>
        <p:spPr>
          <a:xfrm>
            <a:off x="5691597" y="5471188"/>
            <a:ext cx="6514713" cy="802001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8" name="Ritardo 7">
            <a:extLst>
              <a:ext uri="{FF2B5EF4-FFF2-40B4-BE49-F238E27FC236}">
                <a16:creationId xmlns:a16="http://schemas.microsoft.com/office/drawing/2014/main" id="{AE5C6C9D-0063-C1F7-0F0B-37A01B9CB744}"/>
              </a:ext>
            </a:extLst>
          </p:cNvPr>
          <p:cNvSpPr/>
          <p:nvPr/>
        </p:nvSpPr>
        <p:spPr>
          <a:xfrm rot="10800000">
            <a:off x="5142639" y="5471187"/>
            <a:ext cx="802001" cy="802001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C518FF98-607A-F2BD-81F7-080494C6E3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0735" y="1388025"/>
            <a:ext cx="6602047" cy="409820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EC575A8F-85FF-E7B6-E612-B92E9B3FD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91" y="1603685"/>
            <a:ext cx="1291476" cy="1205377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30516029-FFA9-DEB9-B733-8317AC36B941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itardo 2">
            <a:extLst>
              <a:ext uri="{FF2B5EF4-FFF2-40B4-BE49-F238E27FC236}">
                <a16:creationId xmlns:a16="http://schemas.microsoft.com/office/drawing/2014/main" id="{4088D5E6-33D3-B3A6-CE85-AD8940FA21CD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301EB08-5CD9-1C32-9646-471D96D1A5CD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Lunedì - 24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AF4CB39-DF42-8462-E68E-A654F7323A89}"/>
              </a:ext>
            </a:extLst>
          </p:cNvPr>
          <p:cNvSpPr txBox="1"/>
          <p:nvPr/>
        </p:nvSpPr>
        <p:spPr>
          <a:xfrm>
            <a:off x="458238" y="5826768"/>
            <a:ext cx="49215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815FA4"/>
                </a:solidFill>
                <a:effectLst/>
                <a:latin typeface="URW DIN"/>
              </a:rPr>
              <a:t>3</a:t>
            </a:r>
            <a:r>
              <a:rPr lang="it-IT" sz="3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3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3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2597F89-6A85-A46E-59ED-ACD1A621EE32}"/>
              </a:ext>
            </a:extLst>
          </p:cNvPr>
          <p:cNvSpPr txBox="1"/>
          <p:nvPr/>
        </p:nvSpPr>
        <p:spPr>
          <a:xfrm>
            <a:off x="5548275" y="5442249"/>
            <a:ext cx="5672032" cy="831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47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PORTARE FRUTTO</a:t>
            </a:r>
          </a:p>
        </p:txBody>
      </p:sp>
      <p:pic>
        <p:nvPicPr>
          <p:cNvPr id="11" name="Immagine 10" descr="Immagine che contiene arte, cartone animato, creatività, illustrazione&#10;&#10;Il contenuto generato dall'IA potrebbe non essere corretto.">
            <a:extLst>
              <a:ext uri="{FF2B5EF4-FFF2-40B4-BE49-F238E27FC236}">
                <a16:creationId xmlns:a16="http://schemas.microsoft.com/office/drawing/2014/main" id="{AEE43F41-014D-C8F2-C2FA-BDD228888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0882" y="-43648"/>
            <a:ext cx="4045383" cy="555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01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9B9E8D8-DA0B-1FFF-A101-EF1728BFF1CF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itardo 6">
            <a:extLst>
              <a:ext uri="{FF2B5EF4-FFF2-40B4-BE49-F238E27FC236}">
                <a16:creationId xmlns:a16="http://schemas.microsoft.com/office/drawing/2014/main" id="{50E2A013-33F5-96DC-7B80-796D88F31D03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3F95F3D-381B-EAEE-1DEA-659245B67244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Lunedì - 24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F686251-E67B-EF38-AE53-2F0A7DDFE80E}"/>
              </a:ext>
            </a:extLst>
          </p:cNvPr>
          <p:cNvSpPr txBox="1"/>
          <p:nvPr/>
        </p:nvSpPr>
        <p:spPr>
          <a:xfrm>
            <a:off x="490645" y="1554415"/>
            <a:ext cx="7444812" cy="1030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solidFill>
                  <a:srgbClr val="00B0F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 vangelo secondo Luca (4,25-26)</a:t>
            </a:r>
            <a:endParaRPr lang="it-IT" sz="24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800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F8B10DB-787B-094D-80A7-18B5BCB1302B}"/>
              </a:ext>
            </a:extLst>
          </p:cNvPr>
          <p:cNvSpPr txBox="1"/>
          <p:nvPr/>
        </p:nvSpPr>
        <p:spPr>
          <a:xfrm>
            <a:off x="502929" y="2172185"/>
            <a:ext cx="6435468" cy="1951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C'erano molte vedove in Israele al tempo di </a:t>
            </a:r>
            <a:r>
              <a:rPr lang="it-IT" sz="18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Elìa</a:t>
            </a: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quando il cielo fu chiuso per tre anni e sei mesi e ci fu una grande carestia in tutto il paese; ma a nessuna di esse fu mandato </a:t>
            </a:r>
            <a:r>
              <a:rPr lang="it-IT" sz="18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Elìa</a:t>
            </a: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 non a una vedova a </a:t>
            </a:r>
            <a:r>
              <a:rPr lang="it-IT" sz="18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Sarèpta</a:t>
            </a: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it-IT" sz="18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Sidóne</a:t>
            </a: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527660B4-32F0-2455-B8CF-B5FF816324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CF7D86AF-096F-FF4F-1072-FC3BF80C321C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9" name="Ritardo 18">
            <a:extLst>
              <a:ext uri="{FF2B5EF4-FFF2-40B4-BE49-F238E27FC236}">
                <a16:creationId xmlns:a16="http://schemas.microsoft.com/office/drawing/2014/main" id="{28522CBA-FA8A-CD9B-A1A5-B4213183DD1D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5136BD4-9CFC-5088-41D0-0C66C7CC5EB4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3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7BE3C86-39D5-2B7C-FB1A-4463149DCB28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PORTARE FRUTTO</a:t>
            </a:r>
          </a:p>
        </p:txBody>
      </p:sp>
      <p:pic>
        <p:nvPicPr>
          <p:cNvPr id="8" name="Immagine 7" descr="Immagine che contiene arte, cartone animato, creatività, illustrazione&#10;&#10;Il contenuto generato dall'IA potrebbe non essere corretto.">
            <a:extLst>
              <a:ext uri="{FF2B5EF4-FFF2-40B4-BE49-F238E27FC236}">
                <a16:creationId xmlns:a16="http://schemas.microsoft.com/office/drawing/2014/main" id="{0456E38F-35F0-C031-B38D-A426664A5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3381" y="2196394"/>
            <a:ext cx="2648280" cy="3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97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FBE3719A-6BCD-035A-0FB9-02C19648A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9" y="2360973"/>
            <a:ext cx="946373" cy="94637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5CEBFB2-0670-9C31-34CE-5202D6FE5B12}"/>
              </a:ext>
            </a:extLst>
          </p:cNvPr>
          <p:cNvSpPr txBox="1"/>
          <p:nvPr/>
        </p:nvSpPr>
        <p:spPr>
          <a:xfrm>
            <a:off x="420311" y="1591061"/>
            <a:ext cx="7444812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Spiegazione</a:t>
            </a:r>
            <a:endParaRPr lang="it-IT" sz="3000" i="1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F7C4406-958D-1D32-E7AB-0EF1C388F20A}"/>
              </a:ext>
            </a:extLst>
          </p:cNvPr>
          <p:cNvSpPr txBox="1"/>
          <p:nvPr/>
        </p:nvSpPr>
        <p:spPr>
          <a:xfrm>
            <a:off x="1651851" y="2244425"/>
            <a:ext cx="5093723" cy="2840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Oggi il Vangelo ci porta l’esempio di una donna, vedova e povera, con un figlio piccolo, che viene visitata in tempo di grande carestia dal profeta Elia. Nella sua povertà offre accoglienza e ospitalità, ha il coraggio di condividere. Apriamoci oggi ad accogliere chi ci passa accanto, non perderemo nulla, anzi…porterà frutto!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F5B39874-7BBB-D218-086A-FEDC4C4162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045898B3-9266-985D-714D-B492F37DEB78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4" name="Ritardo 23">
            <a:extLst>
              <a:ext uri="{FF2B5EF4-FFF2-40B4-BE49-F238E27FC236}">
                <a16:creationId xmlns:a16="http://schemas.microsoft.com/office/drawing/2014/main" id="{91C5C4CC-FC47-5103-7BC0-515B69853589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446734A3-87AF-F84C-7F76-151280906368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itardo 26">
            <a:extLst>
              <a:ext uri="{FF2B5EF4-FFF2-40B4-BE49-F238E27FC236}">
                <a16:creationId xmlns:a16="http://schemas.microsoft.com/office/drawing/2014/main" id="{B3D71B4B-B98A-F3BE-AC3D-B05EB0521D7D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460A5D4F-236D-7A0F-086E-314F1CA7A9B0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Lunedì - 24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024FDB5-7FD5-4CA9-5C68-1462B2C90D68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3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F724C89-AD43-0D01-187C-375D17E59001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PORTARE FRUTTO</a:t>
            </a:r>
          </a:p>
        </p:txBody>
      </p:sp>
      <p:pic>
        <p:nvPicPr>
          <p:cNvPr id="3" name="Immagine 2" descr="Immagine che contiene arte, cartone animato, creatività, illustrazione&#10;&#10;Il contenuto generato dall'IA potrebbe non essere corretto.">
            <a:extLst>
              <a:ext uri="{FF2B5EF4-FFF2-40B4-BE49-F238E27FC236}">
                <a16:creationId xmlns:a16="http://schemas.microsoft.com/office/drawing/2014/main" id="{508AAD1F-9638-8858-448F-9DC58B80F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3381" y="2196394"/>
            <a:ext cx="2648280" cy="3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41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568383D-E519-FB04-F960-240935DB7D89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itardo 3">
            <a:extLst>
              <a:ext uri="{FF2B5EF4-FFF2-40B4-BE49-F238E27FC236}">
                <a16:creationId xmlns:a16="http://schemas.microsoft.com/office/drawing/2014/main" id="{88C83B6D-F3A3-41BD-3FCB-F1E77871AE78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1972327-F670-EE48-7B31-3EA9F9733A91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Lunedì - 24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22EF5F0D-6155-F020-E688-152EF6E8E3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C1447362-E5F9-881F-D7C8-1D9494FA9C98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9" name="Ritardo 18">
            <a:extLst>
              <a:ext uri="{FF2B5EF4-FFF2-40B4-BE49-F238E27FC236}">
                <a16:creationId xmlns:a16="http://schemas.microsoft.com/office/drawing/2014/main" id="{894F7D29-8E49-AA8A-50EA-CAB9D929512F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C7BBCEB-D78E-D45B-D708-AC4C2372A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8" y="2314955"/>
            <a:ext cx="1191589" cy="66314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41F4B8A-12DB-AD6E-B711-5668A46FCFB2}"/>
              </a:ext>
            </a:extLst>
          </p:cNvPr>
          <p:cNvSpPr txBox="1"/>
          <p:nvPr/>
        </p:nvSpPr>
        <p:spPr>
          <a:xfrm>
            <a:off x="1872373" y="2227946"/>
            <a:ext cx="5298448" cy="304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Signore Gesù,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oggi fammi scoprire che anche nelle mie povertà e fatiche Tu mi doni il coraggio di rischiare e di aprirmi all’accoglienza e alla condivisione.  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Donami di nutrirmi di questa speranza nell’incontro con il fratello e la sorella che mi passa accanto.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8873392-2104-AF3C-90AC-F91CB7D7491B}"/>
              </a:ext>
            </a:extLst>
          </p:cNvPr>
          <p:cNvSpPr txBox="1"/>
          <p:nvPr/>
        </p:nvSpPr>
        <p:spPr>
          <a:xfrm>
            <a:off x="420311" y="1565772"/>
            <a:ext cx="7444812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Preghiera</a:t>
            </a:r>
            <a:endParaRPr lang="it-IT" sz="3000" i="1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F4B4B76-7902-9799-2C5C-653709A50A31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3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660801C-085D-C882-E2F4-F4F53A3BFD63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PORTARE FRUTTO</a:t>
            </a:r>
          </a:p>
        </p:txBody>
      </p:sp>
      <p:pic>
        <p:nvPicPr>
          <p:cNvPr id="5" name="Immagine 4" descr="Immagine che contiene arte, cartone animato, creatività, illustrazione&#10;&#10;Il contenuto generato dall'IA potrebbe non essere corretto.">
            <a:extLst>
              <a:ext uri="{FF2B5EF4-FFF2-40B4-BE49-F238E27FC236}">
                <a16:creationId xmlns:a16="http://schemas.microsoft.com/office/drawing/2014/main" id="{F079B8B6-7D7D-F018-3C12-327DFDAAE0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3381" y="2196394"/>
            <a:ext cx="2648280" cy="3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2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</Words>
  <Application>Microsoft Office PowerPoint</Application>
  <PresentationFormat>Widescreen</PresentationFormat>
  <Paragraphs>21</Paragraphs>
  <Slides>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URW DIN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Gritta</dc:creator>
  <cp:lastModifiedBy>stage</cp:lastModifiedBy>
  <cp:revision>157</cp:revision>
  <dcterms:created xsi:type="dcterms:W3CDTF">2023-01-12T09:17:38Z</dcterms:created>
  <dcterms:modified xsi:type="dcterms:W3CDTF">2025-02-07T11:25:55Z</dcterms:modified>
</cp:coreProperties>
</file>