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60"/>
    <p:restoredTop sz="94737"/>
  </p:normalViewPr>
  <p:slideViewPr>
    <p:cSldViewPr snapToGrid="0">
      <p:cViewPr varScale="1">
        <p:scale>
          <a:sx n="110" d="100"/>
          <a:sy n="110" d="100"/>
        </p:scale>
        <p:origin x="12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xmlns="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xmlns="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xmlns="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30516029-FFA9-DEB9-B733-8317AC36B941}"/>
              </a:ext>
            </a:extLst>
          </p:cNvPr>
          <p:cNvSpPr/>
          <p:nvPr/>
        </p:nvSpPr>
        <p:spPr>
          <a:xfrm>
            <a:off x="0" y="676969"/>
            <a:ext cx="5424523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xmlns="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Martedì Santo - 15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684DDF57-954A-5BF0-AEC6-BA06652688C1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 SANTA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614116D9-DB62-2116-1379-872600214896}"/>
              </a:ext>
            </a:extLst>
          </p:cNvPr>
          <p:cNvSpPr txBox="1"/>
          <p:nvPr/>
        </p:nvSpPr>
        <p:spPr>
          <a:xfrm>
            <a:off x="18226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Settimana Santa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C88E19CF-230E-FBD4-B643-B5BFC95216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8419" y="-261652"/>
            <a:ext cx="4043520" cy="592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09B9E8D8-DA0B-1FFF-A101-EF1728BFF1CF}"/>
              </a:ext>
            </a:extLst>
          </p:cNvPr>
          <p:cNvSpPr/>
          <p:nvPr/>
        </p:nvSpPr>
        <p:spPr>
          <a:xfrm>
            <a:off x="0" y="676969"/>
            <a:ext cx="532093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xmlns="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Martedì Santo - 15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530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Dal </a:t>
            </a:r>
            <a:r>
              <a:rPr lang="it-IT" sz="2800" b="1" i="1" dirty="0">
                <a:solidFill>
                  <a:srgbClr val="29B8C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vangelo secondo Giovanni </a:t>
            </a: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(13,26-27)</a:t>
            </a:r>
            <a:r>
              <a:rPr lang="it-IT" sz="2800" dirty="0">
                <a:solidFill>
                  <a:srgbClr val="29B8CE"/>
                </a:solidFill>
                <a:effectLst/>
              </a:rPr>
              <a:t> </a:t>
            </a: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FF8B10DB-787B-094D-80A7-18B5BCB1302B}"/>
              </a:ext>
            </a:extLst>
          </p:cNvPr>
          <p:cNvSpPr txBox="1"/>
          <p:nvPr/>
        </p:nvSpPr>
        <p:spPr>
          <a:xfrm>
            <a:off x="502929" y="2172185"/>
            <a:ext cx="6956650" cy="1951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E, intinto il boccone, lo prese e lo diede a Giuda, figlio di Simone </a:t>
            </a:r>
            <a:r>
              <a:rPr lang="it-IT" sz="18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Iscariòta</a:t>
            </a: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Allora, dopo il boccone, Satana entrò in lui.</a:t>
            </a:r>
            <a:b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Gli disse dunque Gesù: «Quello che vuoi fare, fallo presto». Egli, preso il boccone, subito uscì. Ed era notte.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xmlns="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xmlns="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xmlns="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C3BD03D8-A5D3-08C1-89A5-5439A76AA95E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Settimana Santa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799E9425-DD42-7063-87A3-0C31A8EF40F9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 SANTA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07704F50-AC7A-D7D0-30A5-F1C657171E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9200" y="1993805"/>
            <a:ext cx="2663086" cy="390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7F7C4406-958D-1D32-E7AB-0EF1C388F20A}"/>
              </a:ext>
            </a:extLst>
          </p:cNvPr>
          <p:cNvSpPr txBox="1"/>
          <p:nvPr/>
        </p:nvSpPr>
        <p:spPr>
          <a:xfrm>
            <a:off x="1651851" y="2244426"/>
            <a:ext cx="5639285" cy="4026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vita cristiana è un cammino che ci porta ad entrare ed ad uscire dalle situazioni cercando di fare sempre la volontà di Dio. Anche Giuda si trova in questa situazione, scegliere o meno, di tradire il maestro. C’è qualcuno che entra nel suo cuore, ma non è Gesù, è il Nemico che lo rende nemico stesso di Gesù e dei suoi discepoli. Invece di farlo entrare nella comunione che si sta realizzando attorno alla mensa, Giuda esce, lontano dall’amore e lontano sappiamo che troviamo sempre la notte.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xmlns="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xmlns="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xmlns="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xmlns="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Martedì Santo - 15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C9F0BCE3-FECE-57D0-E08D-7DCEA715D446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Settimana Santa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06CB8508-0586-EFC7-7FF5-7C7B0DF53958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 SANTA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F39D8719-484C-0E93-6E11-1ED0FFACE1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9200" y="1993805"/>
            <a:ext cx="2663086" cy="390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F568383D-E519-FB04-F960-240935DB7D89}"/>
              </a:ext>
            </a:extLst>
          </p:cNvPr>
          <p:cNvSpPr/>
          <p:nvPr/>
        </p:nvSpPr>
        <p:spPr>
          <a:xfrm>
            <a:off x="0" y="676969"/>
            <a:ext cx="5521234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xmlns="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Martedì Santo - 15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xmlns="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xmlns="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441F4B8A-12DB-AD6E-B711-5668A46FCFB2}"/>
              </a:ext>
            </a:extLst>
          </p:cNvPr>
          <p:cNvSpPr txBox="1"/>
          <p:nvPr/>
        </p:nvSpPr>
        <p:spPr>
          <a:xfrm>
            <a:off x="1872373" y="2227946"/>
            <a:ext cx="5806987" cy="3650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Apri la porta del nostro cuore, Signore,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quando ci nascondiamo nella notte del nostro egoismo.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Apri la porta del nostro cuore, Signore,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quando preferiamo ascoltare i nostri bisogni, piuttosto che quelli degli altri.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Apri la porta del nostro cuore, Signore,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ascolteremo la tua parola che ci accompagna nel donare la vita.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CD1701BB-53DA-6098-99DE-59EBD0A97111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Settimana Santa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8884C59B-825F-2F1E-1E08-891F59158E23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 SANTA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xmlns="" id="{3ADF0B8D-E00E-BD5E-B666-57B48D0F4C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9200" y="1993805"/>
            <a:ext cx="2663086" cy="390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</Words>
  <Application>Microsoft Office PowerPoint</Application>
  <PresentationFormat>Widescreen</PresentationFormat>
  <Paragraphs>24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Don Claudio Laffranchini</cp:lastModifiedBy>
  <cp:revision>174</cp:revision>
  <dcterms:created xsi:type="dcterms:W3CDTF">2023-01-12T09:17:38Z</dcterms:created>
  <dcterms:modified xsi:type="dcterms:W3CDTF">2025-02-11T09:01:33Z</dcterms:modified>
</cp:coreProperties>
</file>