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0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542452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Santo - 15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84DDF57-954A-5BF0-AEC6-BA06652688C1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14116D9-DB62-2116-1379-872600214896}"/>
              </a:ext>
            </a:extLst>
          </p:cNvPr>
          <p:cNvSpPr txBox="1"/>
          <p:nvPr/>
        </p:nvSpPr>
        <p:spPr>
          <a:xfrm>
            <a:off x="18226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88E19CF-230E-FBD4-B643-B5BFC952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19" y="-261652"/>
            <a:ext cx="4043520" cy="59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5320937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Santo - 15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vangelo secondo Giovanni 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(13,26-27)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19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intinto il boccone, lo prese e lo diede a Giuda, figlio di Simone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Iscariòta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Allora, dopo il boccone, Satana entrò in lui.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disse dunque Gesù: «Quello che vuoi fare, fallo presto». Egli, preso il boccone, subito uscì. Ed era notte.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3BD03D8-A5D3-08C1-89A5-5439A76AA95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99E9425-DD42-7063-87A3-0C31A8EF40F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7704F50-AC7A-D7D0-30A5-F1C65717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639285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vita cristiana è un cammino che ci porta ad entrare ed ad uscire dalle situazioni cercando di fare sempre la volontà di Dio. Anche Giuda si trova in questa situazione, scegliere o meno, di tradire il maestro. C’è qualcuno che entra nel suo cuore, ma non è Gesù, è il Nemico che lo rende nemico stesso di Gesù e dei suoi discepoli. Invece di farlo entrare nella comunione che si sta realizzando attorno alla mensa, Giuda esce, lontano dall’amore e lontano sappiamo che troviamo sempre la notte.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Santo - 15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9F0BCE3-FECE-57D0-E08D-7DCEA715D446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6CB8508-0586-EFC7-7FF5-7C7B0DF5395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39D8719-484C-0E93-6E11-1ED0FFACE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5521234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Santo - 15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806987" cy="36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la porta del nostro cuore, Signore,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ci nascondiamo nella notte del nostro egoismo.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la porta del nostro cuore, Signore,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preferiamo ascoltare i nostri bisogni, piuttosto che quelli degli altri.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la porta del nostro cuore, Signore,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ascolteremo la tua parola che ci accompagna nel donare la vita.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D1701BB-53DA-6098-99DE-59EBD0A9711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884C59B-825F-2F1E-1E08-891F59158E23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3ADF0B8D-E00E-BD5E-B666-57B48D0F4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174</cp:revision>
  <dcterms:created xsi:type="dcterms:W3CDTF">2023-01-12T09:17:38Z</dcterms:created>
  <dcterms:modified xsi:type="dcterms:W3CDTF">2025-02-11T09:01:33Z</dcterms:modified>
</cp:coreProperties>
</file>