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6"/>
    <p:restoredTop sz="94737"/>
  </p:normalViewPr>
  <p:slideViewPr>
    <p:cSldViewPr snapToGrid="0">
      <p:cViewPr varScale="1">
        <p:scale>
          <a:sx n="51" d="100"/>
          <a:sy n="51" d="100"/>
        </p:scale>
        <p:origin x="29"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07/02/2025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- 10 aprile</a:t>
            </a:r>
            <a:endParaRPr lang="it-IT" sz="3200" dirty="0">
              <a:solidFill>
                <a:schemeClr val="bg1"/>
              </a:solidFill>
              <a:effectLst/>
              <a:latin typeface="URW DIN"/>
            </a:endParaRPr>
          </a:p>
        </p:txBody>
      </p:sp>
      <p:sp>
        <p:nvSpPr>
          <p:cNvPr id="9" name="CasellaDiTesto 8">
            <a:extLst>
              <a:ext uri="{FF2B5EF4-FFF2-40B4-BE49-F238E27FC236}">
                <a16:creationId xmlns:a16="http://schemas.microsoft.com/office/drawing/2014/main"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5</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sp>
        <p:nvSpPr>
          <p:cNvPr id="7" name="CasellaDiTesto 6">
            <a:extLst>
              <a:ext uri="{FF2B5EF4-FFF2-40B4-BE49-F238E27FC236}">
                <a16:creationId xmlns:a16="http://schemas.microsoft.com/office/drawing/2014/main" id="{ADC3997C-83D3-D898-7F0D-817567A89B14}"/>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11" name="Immagine 10" descr="Immagine che contiene clipart, cartone animato, mano, arte&#10;&#10;Il contenuto generato dall'IA potrebbe non essere corretto.">
            <a:extLst>
              <a:ext uri="{FF2B5EF4-FFF2-40B4-BE49-F238E27FC236}">
                <a16:creationId xmlns:a16="http://schemas.microsoft.com/office/drawing/2014/main" id="{0B1439C0-770A-0842-129C-DBB4A1A38EDF}"/>
              </a:ext>
            </a:extLst>
          </p:cNvPr>
          <p:cNvPicPr>
            <a:picLocks noChangeAspect="1"/>
          </p:cNvPicPr>
          <p:nvPr/>
        </p:nvPicPr>
        <p:blipFill>
          <a:blip r:embed="rId4"/>
          <a:stretch>
            <a:fillRect/>
          </a:stretch>
        </p:blipFill>
        <p:spPr>
          <a:xfrm>
            <a:off x="7858010" y="6480"/>
            <a:ext cx="3825210" cy="5605163"/>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- 10 aprile</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502929" y="1723709"/>
            <a:ext cx="7444812" cy="1030667"/>
          </a:xfrm>
          <a:prstGeom prst="rect">
            <a:avLst/>
          </a:prstGeom>
          <a:noFill/>
        </p:spPr>
        <p:txBody>
          <a:bodyPr wrap="square" rtlCol="0">
            <a:spAutoFit/>
          </a:bodyPr>
          <a:lstStyle/>
          <a:p>
            <a:pPr>
              <a:lnSpc>
                <a:spcPct val="107000"/>
              </a:lnSpc>
              <a:spcAft>
                <a:spcPts val="800"/>
              </a:spcAft>
            </a:pPr>
            <a:r>
              <a:rPr lang="it-IT" sz="2400" b="1" dirty="0">
                <a:solidFill>
                  <a:srgbClr val="00B0F0"/>
                </a:solidFill>
                <a:effectLst/>
                <a:latin typeface="Verdana" panose="020B0604030504040204" pitchFamily="34" charset="0"/>
                <a:ea typeface="Calibri" panose="020F0502020204030204" pitchFamily="34" charset="0"/>
                <a:cs typeface="Times New Roman" panose="02020603050405020304" pitchFamily="18" charset="0"/>
              </a:rPr>
              <a:t>Dal libro della Genesi (17,3-8)</a:t>
            </a:r>
            <a:endParaRPr lang="it-IT"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172185"/>
            <a:ext cx="6042250" cy="2247988"/>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 ti renderò molto, molto fecondo; ti farò diventare nazioni e da te usciranno dei re. Stabilirò la mia alleanza con te e con la tua discendenza dopo di te di generazione in generazione, come alleanza perenne, per essere il Dio tuo e della tua discendenza dopo di te.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4" name="CasellaDiTesto 3">
            <a:extLst>
              <a:ext uri="{FF2B5EF4-FFF2-40B4-BE49-F238E27FC236}">
                <a16:creationId xmlns:a16="http://schemas.microsoft.com/office/drawing/2014/main" id="{5C661051-59AF-24F8-DFCF-F673F4B8049E}"/>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3" name="CasellaDiTesto 2">
            <a:extLst>
              <a:ext uri="{FF2B5EF4-FFF2-40B4-BE49-F238E27FC236}">
                <a16:creationId xmlns:a16="http://schemas.microsoft.com/office/drawing/2014/main" id="{42EEF642-C798-DDF8-54E5-7977CA521494}"/>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8" name="Immagine 7" descr="Immagine che contiene clipart, cartone animato, mano, arte&#10;&#10;Il contenuto generato dall'IA potrebbe non essere corretto.">
            <a:extLst>
              <a:ext uri="{FF2B5EF4-FFF2-40B4-BE49-F238E27FC236}">
                <a16:creationId xmlns:a16="http://schemas.microsoft.com/office/drawing/2014/main" id="{FFB1D27A-A8AF-611B-0449-5B0B0C0D1AD6}"/>
              </a:ext>
            </a:extLst>
          </p:cNvPr>
          <p:cNvPicPr>
            <a:picLocks noChangeAspect="1"/>
          </p:cNvPicPr>
          <p:nvPr/>
        </p:nvPicPr>
        <p:blipFill>
          <a:blip r:embed="rId3"/>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438497" cy="4219938"/>
          </a:xfrm>
          <a:prstGeom prst="rect">
            <a:avLst/>
          </a:prstGeom>
          <a:noFill/>
        </p:spPr>
        <p:txBody>
          <a:bodyPr wrap="square" rtlCol="0">
            <a:spAutoFit/>
          </a:bodyPr>
          <a:lstStyle/>
          <a:p>
            <a:pPr>
              <a:lnSpc>
                <a:spcPct val="107000"/>
              </a:lnSpc>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Abramo è chiamato il nostro padre nella fede, perché si fida di Dio, gli consegna tutta la sua vita e addirittura obbedisce quando Dio gli chiede di restituirgli suo figlio Isacco. Abramo può tutto questo perché crede completamente alla parola che Dio gli rivolge, con lui stringe un patto che nessuna cosa lo potrà sciogliere. Dio promette ad Abramo di essere “suo” per sempre. È l’amore che può arrivare a tanto, perché non guarda i tradimenti, i dubbi, le cadute, le scorciatoie, ma continua ad amare e perdonare.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- 10 aprile</a:t>
            </a:r>
            <a:endParaRPr lang="it-IT" sz="3200" dirty="0">
              <a:solidFill>
                <a:schemeClr val="bg1"/>
              </a:solidFill>
              <a:effectLst/>
              <a:latin typeface="URW DIN"/>
            </a:endParaRPr>
          </a:p>
        </p:txBody>
      </p:sp>
      <p:sp>
        <p:nvSpPr>
          <p:cNvPr id="4" name="CasellaDiTesto 3">
            <a:extLst>
              <a:ext uri="{FF2B5EF4-FFF2-40B4-BE49-F238E27FC236}">
                <a16:creationId xmlns:a16="http://schemas.microsoft.com/office/drawing/2014/main" id="{26720AF1-80EF-B656-5139-BE9FE620EFD5}"/>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9" name="CasellaDiTesto 8">
            <a:extLst>
              <a:ext uri="{FF2B5EF4-FFF2-40B4-BE49-F238E27FC236}">
                <a16:creationId xmlns:a16="http://schemas.microsoft.com/office/drawing/2014/main" id="{9E3561D1-D139-4FA2-2C51-ABBCC628B474}"/>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11" name="Immagine 10" descr="Immagine che contiene clipart, cartone animato, mano, arte&#10;&#10;Il contenuto generato dall'IA potrebbe non essere corretto.">
            <a:extLst>
              <a:ext uri="{FF2B5EF4-FFF2-40B4-BE49-F238E27FC236}">
                <a16:creationId xmlns:a16="http://schemas.microsoft.com/office/drawing/2014/main" id="{3FD366F2-A1C2-27FE-92B5-DE9FFBF1112C}"/>
              </a:ext>
            </a:extLst>
          </p:cNvPr>
          <p:cNvPicPr>
            <a:picLocks noChangeAspect="1"/>
          </p:cNvPicPr>
          <p:nvPr/>
        </p:nvPicPr>
        <p:blipFill>
          <a:blip r:embed="rId4"/>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- 10 aprile</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id="{441F4B8A-12DB-AD6E-B711-5668A46FCFB2}"/>
              </a:ext>
            </a:extLst>
          </p:cNvPr>
          <p:cNvSpPr txBox="1"/>
          <p:nvPr/>
        </p:nvSpPr>
        <p:spPr>
          <a:xfrm>
            <a:off x="1872373" y="2227946"/>
            <a:ext cx="5587206" cy="3855223"/>
          </a:xfrm>
          <a:prstGeom prst="rect">
            <a:avLst/>
          </a:prstGeom>
          <a:noFill/>
        </p:spPr>
        <p:txBody>
          <a:bodyPr wrap="square" rtlCol="0">
            <a:spAutoFit/>
          </a:bodyPr>
          <a:lstStyle/>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Tu sei il nostro Dio per sempre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 possiamo contare sulla tua fedeltà.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Tu sei il nostro Dio per sempre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 non ci lasci soli quando siamo nel buio del peccato.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Tu sei il nostro Dio per sempre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 ci mostri come amare e perdonare il fratello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b="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Tu sei il nostro Dio per sempre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e noi per sempre tuoi figli.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E8EAE433-6D99-7F0F-0646-B07DA377AFD0}"/>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3" name="CasellaDiTesto 2">
            <a:extLst>
              <a:ext uri="{FF2B5EF4-FFF2-40B4-BE49-F238E27FC236}">
                <a16:creationId xmlns:a16="http://schemas.microsoft.com/office/drawing/2014/main" id="{6100312E-B9AD-B1A9-8F77-7FAEECF6ADBF}"/>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5" name="Immagine 4" descr="Immagine che contiene clipart, cartone animato, mano, arte&#10;&#10;Il contenuto generato dall'IA potrebbe non essere corretto.">
            <a:extLst>
              <a:ext uri="{FF2B5EF4-FFF2-40B4-BE49-F238E27FC236}">
                <a16:creationId xmlns:a16="http://schemas.microsoft.com/office/drawing/2014/main" id="{C52A5AF0-E546-62D6-C13E-EF962A6EF889}"/>
              </a:ext>
            </a:extLst>
          </p:cNvPr>
          <p:cNvPicPr>
            <a:picLocks noChangeAspect="1"/>
          </p:cNvPicPr>
          <p:nvPr/>
        </p:nvPicPr>
        <p:blipFill>
          <a:blip r:embed="rId5"/>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Widescreen</PresentationFormat>
  <Paragraphs>26</Paragraphs>
  <Slides>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stage</cp:lastModifiedBy>
  <cp:revision>183</cp:revision>
  <dcterms:created xsi:type="dcterms:W3CDTF">2023-01-12T09:17:38Z</dcterms:created>
  <dcterms:modified xsi:type="dcterms:W3CDTF">2025-02-07T13:44:31Z</dcterms:modified>
</cp:coreProperties>
</file>