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57" r:id="rId2"/>
    <p:sldId id="258" r:id="rId3"/>
    <p:sldId id="259" r:id="rId4"/>
    <p:sldId id="260" r:id="rId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15FA4"/>
    <a:srgbClr val="29B8CE"/>
    <a:srgbClr val="A2C612"/>
    <a:srgbClr val="825DC8"/>
    <a:srgbClr val="FDC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56"/>
    <p:restoredTop sz="94737"/>
  </p:normalViewPr>
  <p:slideViewPr>
    <p:cSldViewPr snapToGrid="0">
      <p:cViewPr varScale="1">
        <p:scale>
          <a:sx n="51" d="100"/>
          <a:sy n="51" d="100"/>
        </p:scale>
        <p:origin x="29" y="6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160013-BCC7-A845-9DF2-2A82FEC0483F}" type="datetimeFigureOut">
              <a:rPr lang="it-IT" smtClean="0"/>
              <a:t>07/02/2025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56F211-5907-2E44-A69D-67C2027CB8B2}" type="slidenum">
              <a:rPr lang="it-IT" smtClean="0"/>
              <a:t>‹N›</a:t>
            </a:fld>
            <a:endParaRPr lang="it-IT"/>
          </a:p>
        </p:txBody>
      </p:sp>
    </p:spTree>
    <p:extLst>
      <p:ext uri="{BB962C8B-B14F-4D97-AF65-F5344CB8AC3E}">
        <p14:creationId xmlns:p14="http://schemas.microsoft.com/office/powerpoint/2010/main" val="78177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C856F211-5907-2E44-A69D-67C2027CB8B2}" type="slidenum">
              <a:rPr lang="it-IT" smtClean="0"/>
              <a:t>4</a:t>
            </a:fld>
            <a:endParaRPr lang="it-IT"/>
          </a:p>
        </p:txBody>
      </p:sp>
    </p:spTree>
    <p:extLst>
      <p:ext uri="{BB962C8B-B14F-4D97-AF65-F5344CB8AC3E}">
        <p14:creationId xmlns:p14="http://schemas.microsoft.com/office/powerpoint/2010/main" val="19270079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FF82C33-9683-C4C4-08B3-4DF1171BDF6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EE208D6-6DDC-EF44-A0E4-9F7D0224611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128C5C-0D33-3D0C-4549-EEA2A0DD5E6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E6048ADA-991E-11C9-45E4-7A2893BEA02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54CF36-E380-A615-71D6-25C79409CA1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91723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5E68D6-3B22-BDF1-E55C-DB506B58224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5A0032F-F6B0-75AF-BBC8-50800BEB1DD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4A9E344-FF16-042A-46BF-A48BF509AB5F}"/>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FDA72FA-4111-1F3B-8EF5-A19CE42C0C2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2B240E7-56DD-46C7-3BEC-7ACD0185DE61}"/>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87208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088CF3A-E6DA-795C-E447-6019B4027BF9}"/>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EF02F91-30DE-1F04-7FD6-132BB963B95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3D897B1-8967-6F65-018E-66DE3CA836BC}"/>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12EE0333-F8B2-71AF-A171-8742608424F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BB0938D-F022-0463-A533-3C3B7D7627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23085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5A6DB3-9A7D-67B4-86F0-E1F083561C2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8ED143A-4BC5-0C17-E499-754A32A097A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82F42CE-9EDD-611F-764B-CAEC3CA7ABCE}"/>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258D876F-D756-5598-B5AF-19031BF24F3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A2AB31E-4F90-8C82-308E-C981DA4CA97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658310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4CB15F-C55E-68D7-4D5E-B5D41B613055}"/>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6C6C5535-7192-9FAE-AD56-50A7D7EDC25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D9B623E7-A63E-3FF6-A19B-30F3E3E8CB2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C5713605-21E0-DCDC-5D0D-3C56959B04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F801EDE-4191-AC9B-FD5D-B05846B528B6}"/>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81857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97024F-5DD9-12EF-8712-7B405CCD773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BF266BF-1E23-1ABC-D5F1-8A7F7B8D739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519CBBAA-CAB0-35FF-705F-CE5F2A22C6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F21FF83B-6391-7682-9213-4C170CE4A77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C4401140-EBF0-4B42-F28B-DA96677275D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B99D4C9-6A8E-5391-8949-5BE35F7320CC}"/>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8054746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0A7525-E6AD-A0F4-A727-40016B236D4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28CF152-FA95-4678-C9C9-876A7E2EF3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295A397A-7DC1-24D6-2DAC-DC65CC617CA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B20F1D7-289E-78EE-732C-515BAB914E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314AFEA-BB79-AEE9-2EC6-9D1AC2BBD1D4}"/>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1E753570-F2EF-2B76-1250-37F70F4DEBFD}"/>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8" name="Segnaposto piè di pagina 7">
            <a:extLst>
              <a:ext uri="{FF2B5EF4-FFF2-40B4-BE49-F238E27FC236}">
                <a16:creationId xmlns:a16="http://schemas.microsoft.com/office/drawing/2014/main" id="{D2B4F184-98EF-EAF3-2B76-B5ECF94123C4}"/>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2B08E5A-1A4D-303A-21EA-8D20465D9C8F}"/>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3722727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79E4AD-05F1-464F-A47D-F7D4519A217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03818C1-8E94-074E-2121-04760E77050B}"/>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4" name="Segnaposto piè di pagina 3">
            <a:extLst>
              <a:ext uri="{FF2B5EF4-FFF2-40B4-BE49-F238E27FC236}">
                <a16:creationId xmlns:a16="http://schemas.microsoft.com/office/drawing/2014/main" id="{0C0C6BED-D33B-D9B9-457F-B94C5770FF0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C04730A1-C988-CA93-311D-4C2FD4885B90}"/>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569020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82D4A3A-4AA7-309F-E5E0-8619ED653C82}"/>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3" name="Segnaposto piè di pagina 2">
            <a:extLst>
              <a:ext uri="{FF2B5EF4-FFF2-40B4-BE49-F238E27FC236}">
                <a16:creationId xmlns:a16="http://schemas.microsoft.com/office/drawing/2014/main" id="{18FB3D18-DBAB-0CF5-FC43-E3CC5FC6C561}"/>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E533EFE-453F-156C-B145-FB37093CFEB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1447522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C97C58-5AE7-BC1C-7D1B-ABCB276BB51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54E4E5D-4D5A-00AC-8070-A11818E5AC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6233F16-F31C-C197-12B4-A82DC1BCD5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972AF5E-B309-40E4-B94F-7C8A30962D48}"/>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705A4C5-8E1D-F78C-3065-4BD86B21185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AE98D1BF-8472-FEA7-4D13-D1C481E7D1CD}"/>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20902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6169A-A576-FA74-1F05-F79A2EFF603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152BAE8-A5BC-EB0C-9D71-3B83B339CD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E69B0DF-BB67-D968-23A4-13A02DBBA7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A3F4CFD6-84F7-D11B-B087-4548252D1D59}"/>
              </a:ext>
            </a:extLst>
          </p:cNvPr>
          <p:cNvSpPr>
            <a:spLocks noGrp="1"/>
          </p:cNvSpPr>
          <p:nvPr>
            <p:ph type="dt" sz="half" idx="10"/>
          </p:nvPr>
        </p:nvSpPr>
        <p:spPr/>
        <p:txBody>
          <a:bodyPr/>
          <a:lstStyle/>
          <a:p>
            <a:fld id="{C8F0A073-1E21-094E-94B6-F32D03D7C09D}" type="datetimeFigureOut">
              <a:rPr lang="it-IT" smtClean="0"/>
              <a:t>07/02/2025</a:t>
            </a:fld>
            <a:endParaRPr lang="it-IT"/>
          </a:p>
        </p:txBody>
      </p:sp>
      <p:sp>
        <p:nvSpPr>
          <p:cNvPr id="6" name="Segnaposto piè di pagina 5">
            <a:extLst>
              <a:ext uri="{FF2B5EF4-FFF2-40B4-BE49-F238E27FC236}">
                <a16:creationId xmlns:a16="http://schemas.microsoft.com/office/drawing/2014/main" id="{F3FF00D8-DC31-4D9E-CA7C-0EF30AF4052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F6527F7-1E34-CCC7-9CB2-A37E7D99C8A9}"/>
              </a:ext>
            </a:extLst>
          </p:cNvPr>
          <p:cNvSpPr>
            <a:spLocks noGrp="1"/>
          </p:cNvSpPr>
          <p:nvPr>
            <p:ph type="sldNum" sz="quarter" idx="12"/>
          </p:nvPr>
        </p:nvSpPr>
        <p:spPr/>
        <p:txBody>
          <a:bodyPr/>
          <a:lstStyle/>
          <a:p>
            <a:fld id="{22C964D0-AA43-2149-AE29-9E560238DE57}" type="slidenum">
              <a:rPr lang="it-IT" smtClean="0"/>
              <a:t>‹N›</a:t>
            </a:fld>
            <a:endParaRPr lang="it-IT"/>
          </a:p>
        </p:txBody>
      </p:sp>
    </p:spTree>
    <p:extLst>
      <p:ext uri="{BB962C8B-B14F-4D97-AF65-F5344CB8AC3E}">
        <p14:creationId xmlns:p14="http://schemas.microsoft.com/office/powerpoint/2010/main" val="30396084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3797FD95-2300-71A7-4F92-F1B5D907EA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685C183-5149-5ED4-5E4D-38A0293C86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2C88FD0-0469-C1EC-240D-113A40F8EB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F0A073-1E21-094E-94B6-F32D03D7C09D}" type="datetimeFigureOut">
              <a:rPr lang="it-IT" smtClean="0"/>
              <a:t>07/02/2025</a:t>
            </a:fld>
            <a:endParaRPr lang="it-IT"/>
          </a:p>
        </p:txBody>
      </p:sp>
      <p:sp>
        <p:nvSpPr>
          <p:cNvPr id="5" name="Segnaposto piè di pagina 4">
            <a:extLst>
              <a:ext uri="{FF2B5EF4-FFF2-40B4-BE49-F238E27FC236}">
                <a16:creationId xmlns:a16="http://schemas.microsoft.com/office/drawing/2014/main" id="{3A7505B8-0523-53F1-94B2-F4E18E8351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99A6C430-C9D3-B76C-14E4-96A8DD50E1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C964D0-AA43-2149-AE29-9E560238DE57}" type="slidenum">
              <a:rPr lang="it-IT" smtClean="0"/>
              <a:t>‹N›</a:t>
            </a:fld>
            <a:endParaRPr lang="it-IT"/>
          </a:p>
        </p:txBody>
      </p:sp>
    </p:spTree>
    <p:extLst>
      <p:ext uri="{BB962C8B-B14F-4D97-AF65-F5344CB8AC3E}">
        <p14:creationId xmlns:p14="http://schemas.microsoft.com/office/powerpoint/2010/main" val="4025573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61E69E28-9779-B3E9-4395-0E737456402F}"/>
              </a:ext>
            </a:extLst>
          </p:cNvPr>
          <p:cNvSpPr/>
          <p:nvPr/>
        </p:nvSpPr>
        <p:spPr>
          <a:xfrm>
            <a:off x="5691597" y="5471188"/>
            <a:ext cx="6514713" cy="802001"/>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8" name="Ritardo 7">
            <a:extLst>
              <a:ext uri="{FF2B5EF4-FFF2-40B4-BE49-F238E27FC236}">
                <a16:creationId xmlns:a16="http://schemas.microsoft.com/office/drawing/2014/main" id="{AE5C6C9D-0063-C1F7-0F0B-37A01B9CB744}"/>
              </a:ext>
            </a:extLst>
          </p:cNvPr>
          <p:cNvSpPr/>
          <p:nvPr/>
        </p:nvSpPr>
        <p:spPr>
          <a:xfrm rot="10800000">
            <a:off x="5142639" y="5471187"/>
            <a:ext cx="802001" cy="802001"/>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14" name="Immagine 13">
            <a:extLst>
              <a:ext uri="{FF2B5EF4-FFF2-40B4-BE49-F238E27FC236}">
                <a16:creationId xmlns:a16="http://schemas.microsoft.com/office/drawing/2014/main" id="{C518FF98-607A-F2BD-81F7-080494C6E34D}"/>
              </a:ext>
            </a:extLst>
          </p:cNvPr>
          <p:cNvPicPr>
            <a:picLocks noChangeAspect="1"/>
          </p:cNvPicPr>
          <p:nvPr/>
        </p:nvPicPr>
        <p:blipFill>
          <a:blip r:embed="rId2"/>
          <a:srcRect/>
          <a:stretch/>
        </p:blipFill>
        <p:spPr>
          <a:xfrm>
            <a:off x="530735" y="1388025"/>
            <a:ext cx="6602047" cy="4098205"/>
          </a:xfrm>
          <a:prstGeom prst="rect">
            <a:avLst/>
          </a:prstGeom>
        </p:spPr>
      </p:pic>
      <p:pic>
        <p:nvPicPr>
          <p:cNvPr id="17" name="Immagine 16">
            <a:extLst>
              <a:ext uri="{FF2B5EF4-FFF2-40B4-BE49-F238E27FC236}">
                <a16:creationId xmlns:a16="http://schemas.microsoft.com/office/drawing/2014/main" id="{EC575A8F-85FF-E7B6-E612-B92E9B3FD6C6}"/>
              </a:ext>
            </a:extLst>
          </p:cNvPr>
          <p:cNvPicPr>
            <a:picLocks noChangeAspect="1"/>
          </p:cNvPicPr>
          <p:nvPr/>
        </p:nvPicPr>
        <p:blipFill>
          <a:blip r:embed="rId3"/>
          <a:stretch>
            <a:fillRect/>
          </a:stretch>
        </p:blipFill>
        <p:spPr>
          <a:xfrm>
            <a:off x="783791" y="1603685"/>
            <a:ext cx="1291476" cy="1205377"/>
          </a:xfrm>
          <a:prstGeom prst="rect">
            <a:avLst/>
          </a:prstGeom>
        </p:spPr>
      </p:pic>
      <p:sp>
        <p:nvSpPr>
          <p:cNvPr id="2" name="Rettangolo 1">
            <a:extLst>
              <a:ext uri="{FF2B5EF4-FFF2-40B4-BE49-F238E27FC236}">
                <a16:creationId xmlns:a16="http://schemas.microsoft.com/office/drawing/2014/main" id="{30516029-FFA9-DEB9-B733-8317AC36B941}"/>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itardo 2">
            <a:extLst>
              <a:ext uri="{FF2B5EF4-FFF2-40B4-BE49-F238E27FC236}">
                <a16:creationId xmlns:a16="http://schemas.microsoft.com/office/drawing/2014/main" id="{4088D5E6-33D3-B3A6-CE85-AD8940FA21C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CasellaDiTesto 3">
            <a:extLst>
              <a:ext uri="{FF2B5EF4-FFF2-40B4-BE49-F238E27FC236}">
                <a16:creationId xmlns:a16="http://schemas.microsoft.com/office/drawing/2014/main" id="{E301EB08-5CD9-1C32-9646-471D96D1A5CD}"/>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- 10 aprile</a:t>
            </a:r>
            <a:endParaRPr lang="it-IT" sz="3200" dirty="0">
              <a:solidFill>
                <a:schemeClr val="bg1"/>
              </a:solidFill>
              <a:effectLst/>
              <a:latin typeface="URW DIN"/>
            </a:endParaRPr>
          </a:p>
        </p:txBody>
      </p:sp>
      <p:sp>
        <p:nvSpPr>
          <p:cNvPr id="9" name="CasellaDiTesto 8">
            <a:extLst>
              <a:ext uri="{FF2B5EF4-FFF2-40B4-BE49-F238E27FC236}">
                <a16:creationId xmlns:a16="http://schemas.microsoft.com/office/drawing/2014/main" id="{AAF4CB39-DF42-8462-E68E-A654F7323A89}"/>
              </a:ext>
            </a:extLst>
          </p:cNvPr>
          <p:cNvSpPr txBox="1"/>
          <p:nvPr/>
        </p:nvSpPr>
        <p:spPr>
          <a:xfrm>
            <a:off x="458238" y="5826768"/>
            <a:ext cx="4921594" cy="553998"/>
          </a:xfrm>
          <a:prstGeom prst="rect">
            <a:avLst/>
          </a:prstGeom>
          <a:noFill/>
        </p:spPr>
        <p:txBody>
          <a:bodyPr wrap="square" rtlCol="0">
            <a:spAutoFit/>
          </a:bodyPr>
          <a:lstStyle/>
          <a:p>
            <a:r>
              <a:rPr lang="it-IT" sz="3000" b="1" dirty="0">
                <a:solidFill>
                  <a:srgbClr val="815FA4"/>
                </a:solidFill>
                <a:effectLst/>
                <a:latin typeface="URW DIN"/>
              </a:rPr>
              <a:t>5</a:t>
            </a:r>
            <a:r>
              <a:rPr lang="it-IT" sz="3000" b="1" baseline="30000" dirty="0">
                <a:solidFill>
                  <a:srgbClr val="815FA4"/>
                </a:solidFill>
                <a:effectLst/>
                <a:latin typeface="URW DIN"/>
              </a:rPr>
              <a:t>a</a:t>
            </a:r>
            <a:r>
              <a:rPr lang="it-IT" sz="3000" b="1" dirty="0">
                <a:solidFill>
                  <a:srgbClr val="815FA4"/>
                </a:solidFill>
                <a:effectLst/>
                <a:latin typeface="URW DIN"/>
              </a:rPr>
              <a:t> settimana di Quaresima</a:t>
            </a:r>
            <a:endParaRPr lang="it-IT" sz="3000" dirty="0">
              <a:solidFill>
                <a:srgbClr val="815FA4"/>
              </a:solidFill>
              <a:effectLst/>
              <a:latin typeface="URW DIN"/>
            </a:endParaRPr>
          </a:p>
        </p:txBody>
      </p:sp>
      <p:sp>
        <p:nvSpPr>
          <p:cNvPr id="7" name="CasellaDiTesto 6">
            <a:extLst>
              <a:ext uri="{FF2B5EF4-FFF2-40B4-BE49-F238E27FC236}">
                <a16:creationId xmlns:a16="http://schemas.microsoft.com/office/drawing/2014/main" id="{ADC3997C-83D3-D898-7F0D-817567A89B14}"/>
              </a:ext>
            </a:extLst>
          </p:cNvPr>
          <p:cNvSpPr txBox="1"/>
          <p:nvPr/>
        </p:nvSpPr>
        <p:spPr>
          <a:xfrm>
            <a:off x="5548275" y="5442249"/>
            <a:ext cx="5672032" cy="831894"/>
          </a:xfrm>
          <a:prstGeom prst="rect">
            <a:avLst/>
          </a:prstGeom>
          <a:noFill/>
        </p:spPr>
        <p:txBody>
          <a:bodyPr wrap="square" rtlCol="0">
            <a:spAutoFit/>
          </a:bodyPr>
          <a:lstStyle/>
          <a:p>
            <a:pPr algn="r">
              <a:lnSpc>
                <a:spcPct val="107000"/>
              </a:lnSpc>
              <a:spcAft>
                <a:spcPts val="800"/>
              </a:spcAft>
            </a:pPr>
            <a:r>
              <a:rPr lang="it-IT" sz="47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11" name="Immagine 10" descr="Immagine che contiene clipart, cartone animato, mano, arte&#10;&#10;Il contenuto generato dall'IA potrebbe non essere corretto.">
            <a:extLst>
              <a:ext uri="{FF2B5EF4-FFF2-40B4-BE49-F238E27FC236}">
                <a16:creationId xmlns:a16="http://schemas.microsoft.com/office/drawing/2014/main" id="{0B1439C0-770A-0842-129C-DBB4A1A38EDF}"/>
              </a:ext>
            </a:extLst>
          </p:cNvPr>
          <p:cNvPicPr>
            <a:picLocks noChangeAspect="1"/>
          </p:cNvPicPr>
          <p:nvPr/>
        </p:nvPicPr>
        <p:blipFill>
          <a:blip r:embed="rId4"/>
          <a:stretch>
            <a:fillRect/>
          </a:stretch>
        </p:blipFill>
        <p:spPr>
          <a:xfrm>
            <a:off x="7858010" y="6480"/>
            <a:ext cx="3825210" cy="5605163"/>
          </a:xfrm>
          <a:prstGeom prst="rect">
            <a:avLst/>
          </a:prstGeom>
        </p:spPr>
      </p:pic>
    </p:spTree>
    <p:extLst>
      <p:ext uri="{BB962C8B-B14F-4D97-AF65-F5344CB8AC3E}">
        <p14:creationId xmlns:p14="http://schemas.microsoft.com/office/powerpoint/2010/main" val="1104501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09B9E8D8-DA0B-1FFF-A101-EF1728BFF1CF}"/>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itardo 6">
            <a:extLst>
              <a:ext uri="{FF2B5EF4-FFF2-40B4-BE49-F238E27FC236}">
                <a16:creationId xmlns:a16="http://schemas.microsoft.com/office/drawing/2014/main" id="{50E2A013-33F5-96DC-7B80-796D88F31D03}"/>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CasellaDiTesto 11">
            <a:extLst>
              <a:ext uri="{FF2B5EF4-FFF2-40B4-BE49-F238E27FC236}">
                <a16:creationId xmlns:a16="http://schemas.microsoft.com/office/drawing/2014/main" id="{13F95F3D-381B-EAEE-1DEA-659245B67244}"/>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- 10 aprile</a:t>
            </a:r>
            <a:endParaRPr lang="it-IT" sz="3200" dirty="0">
              <a:solidFill>
                <a:schemeClr val="bg1"/>
              </a:solidFill>
              <a:effectLst/>
              <a:latin typeface="URW DIN"/>
            </a:endParaRPr>
          </a:p>
        </p:txBody>
      </p:sp>
      <p:sp>
        <p:nvSpPr>
          <p:cNvPr id="14" name="CasellaDiTesto 13">
            <a:extLst>
              <a:ext uri="{FF2B5EF4-FFF2-40B4-BE49-F238E27FC236}">
                <a16:creationId xmlns:a16="http://schemas.microsoft.com/office/drawing/2014/main" id="{9F686251-E67B-EF38-AE53-2F0A7DDFE80E}"/>
              </a:ext>
            </a:extLst>
          </p:cNvPr>
          <p:cNvSpPr txBox="1"/>
          <p:nvPr/>
        </p:nvSpPr>
        <p:spPr>
          <a:xfrm>
            <a:off x="502929" y="1723709"/>
            <a:ext cx="7444812" cy="1030667"/>
          </a:xfrm>
          <a:prstGeom prst="rect">
            <a:avLst/>
          </a:prstGeom>
          <a:noFill/>
        </p:spPr>
        <p:txBody>
          <a:bodyPr wrap="square" rtlCol="0">
            <a:spAutoFit/>
          </a:bodyPr>
          <a:lstStyle/>
          <a:p>
            <a:pPr>
              <a:lnSpc>
                <a:spcPct val="107000"/>
              </a:lnSpc>
              <a:spcAft>
                <a:spcPts val="800"/>
              </a:spcAft>
            </a:pPr>
            <a:r>
              <a:rPr lang="it-IT" sz="2400" b="1" dirty="0">
                <a:solidFill>
                  <a:srgbClr val="00B0F0"/>
                </a:solidFill>
                <a:effectLst/>
                <a:latin typeface="Verdana" panose="020B0604030504040204" pitchFamily="34" charset="0"/>
                <a:ea typeface="Calibri" panose="020F0502020204030204" pitchFamily="34" charset="0"/>
                <a:cs typeface="Times New Roman" panose="02020603050405020304" pitchFamily="18" charset="0"/>
              </a:rPr>
              <a:t>Dal libro della Genesi (17,3-8)</a:t>
            </a:r>
            <a:endParaRPr lang="it-IT" sz="2400" dirty="0">
              <a:solidFill>
                <a:srgbClr val="00B0F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2800"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CasellaDiTesto 14">
            <a:extLst>
              <a:ext uri="{FF2B5EF4-FFF2-40B4-BE49-F238E27FC236}">
                <a16:creationId xmlns:a16="http://schemas.microsoft.com/office/drawing/2014/main" id="{FF8B10DB-787B-094D-80A7-18B5BCB1302B}"/>
              </a:ext>
            </a:extLst>
          </p:cNvPr>
          <p:cNvSpPr txBox="1"/>
          <p:nvPr/>
        </p:nvSpPr>
        <p:spPr>
          <a:xfrm>
            <a:off x="502929" y="2172185"/>
            <a:ext cx="6042250" cy="2247988"/>
          </a:xfrm>
          <a:prstGeom prst="rect">
            <a:avLst/>
          </a:prstGeom>
          <a:noFill/>
        </p:spPr>
        <p:txBody>
          <a:bodyPr wrap="square" rtlCol="0">
            <a:spAutoFit/>
          </a:bodyPr>
          <a:lstStyle/>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ti renderò molto, molto fecondo; ti farò diventare nazioni e da te usciranno dei re. Stabilirò la mia alleanza con te e con la tua discendenza dopo di te di generazione in generazione, come alleanza perenne, per essere il Dio tuo e della tua discendenza dopo di te. </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16" name="Immagine 15">
            <a:extLst>
              <a:ext uri="{FF2B5EF4-FFF2-40B4-BE49-F238E27FC236}">
                <a16:creationId xmlns:a16="http://schemas.microsoft.com/office/drawing/2014/main" id="{527660B4-32F0-2455-B8CF-B5FF816324D8}"/>
              </a:ext>
            </a:extLst>
          </p:cNvPr>
          <p:cNvPicPr>
            <a:picLocks noChangeAspect="1"/>
          </p:cNvPicPr>
          <p:nvPr/>
        </p:nvPicPr>
        <p:blipFill>
          <a:blip r:embed="rId2"/>
          <a:srcRect/>
          <a:stretch/>
        </p:blipFill>
        <p:spPr>
          <a:xfrm>
            <a:off x="7459579" y="518445"/>
            <a:ext cx="4387457" cy="2723504"/>
          </a:xfrm>
          <a:prstGeom prst="rect">
            <a:avLst/>
          </a:prstGeom>
        </p:spPr>
      </p:pic>
      <p:sp>
        <p:nvSpPr>
          <p:cNvPr id="18" name="Rettangolo 17">
            <a:extLst>
              <a:ext uri="{FF2B5EF4-FFF2-40B4-BE49-F238E27FC236}">
                <a16:creationId xmlns:a16="http://schemas.microsoft.com/office/drawing/2014/main" id="{CF7D86AF-096F-FF4F-1072-FC3BF80C321C}"/>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28522CBA-FA8A-CD9B-A1A5-B4213183DD1D}"/>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4" name="CasellaDiTesto 3">
            <a:extLst>
              <a:ext uri="{FF2B5EF4-FFF2-40B4-BE49-F238E27FC236}">
                <a16:creationId xmlns:a16="http://schemas.microsoft.com/office/drawing/2014/main" id="{5C661051-59AF-24F8-DFCF-F673F4B8049E}"/>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3" name="CasellaDiTesto 2">
            <a:extLst>
              <a:ext uri="{FF2B5EF4-FFF2-40B4-BE49-F238E27FC236}">
                <a16:creationId xmlns:a16="http://schemas.microsoft.com/office/drawing/2014/main" id="{42EEF642-C798-DDF8-54E5-7977CA521494}"/>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8" name="Immagine 7" descr="Immagine che contiene clipart, cartone animato, mano, arte&#10;&#10;Il contenuto generato dall'IA potrebbe non essere corretto.">
            <a:extLst>
              <a:ext uri="{FF2B5EF4-FFF2-40B4-BE49-F238E27FC236}">
                <a16:creationId xmlns:a16="http://schemas.microsoft.com/office/drawing/2014/main" id="{FFB1D27A-A8AF-611B-0449-5B0B0C0D1AD6}"/>
              </a:ext>
            </a:extLst>
          </p:cNvPr>
          <p:cNvPicPr>
            <a:picLocks noChangeAspect="1"/>
          </p:cNvPicPr>
          <p:nvPr/>
        </p:nvPicPr>
        <p:blipFill>
          <a:blip r:embed="rId3"/>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515297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a:extLst>
              <a:ext uri="{FF2B5EF4-FFF2-40B4-BE49-F238E27FC236}">
                <a16:creationId xmlns:a16="http://schemas.microsoft.com/office/drawing/2014/main" id="{FBE3719A-6BCD-035A-0FB9-02C19648A503}"/>
              </a:ext>
            </a:extLst>
          </p:cNvPr>
          <p:cNvPicPr>
            <a:picLocks noChangeAspect="1"/>
          </p:cNvPicPr>
          <p:nvPr/>
        </p:nvPicPr>
        <p:blipFill>
          <a:blip r:embed="rId2"/>
          <a:stretch>
            <a:fillRect/>
          </a:stretch>
        </p:blipFill>
        <p:spPr>
          <a:xfrm>
            <a:off x="502929" y="2360973"/>
            <a:ext cx="946373" cy="946373"/>
          </a:xfrm>
          <a:prstGeom prst="rect">
            <a:avLst/>
          </a:prstGeom>
        </p:spPr>
      </p:pic>
      <p:sp>
        <p:nvSpPr>
          <p:cNvPr id="12" name="CasellaDiTesto 11">
            <a:extLst>
              <a:ext uri="{FF2B5EF4-FFF2-40B4-BE49-F238E27FC236}">
                <a16:creationId xmlns:a16="http://schemas.microsoft.com/office/drawing/2014/main" id="{75CEBFB2-0670-9C31-34CE-5202D6FE5B12}"/>
              </a:ext>
            </a:extLst>
          </p:cNvPr>
          <p:cNvSpPr txBox="1"/>
          <p:nvPr/>
        </p:nvSpPr>
        <p:spPr>
          <a:xfrm>
            <a:off x="420311" y="1591061"/>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Breve Spiegazione</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CasellaDiTesto 12">
            <a:extLst>
              <a:ext uri="{FF2B5EF4-FFF2-40B4-BE49-F238E27FC236}">
                <a16:creationId xmlns:a16="http://schemas.microsoft.com/office/drawing/2014/main" id="{7F7C4406-958D-1D32-E7AB-0EF1C388F20A}"/>
              </a:ext>
            </a:extLst>
          </p:cNvPr>
          <p:cNvSpPr txBox="1"/>
          <p:nvPr/>
        </p:nvSpPr>
        <p:spPr>
          <a:xfrm>
            <a:off x="1651851" y="2244426"/>
            <a:ext cx="5438497" cy="4219938"/>
          </a:xfrm>
          <a:prstGeom prst="rect">
            <a:avLst/>
          </a:prstGeom>
          <a:noFill/>
        </p:spPr>
        <p:txBody>
          <a:bodyPr wrap="square" rtlCol="0">
            <a:spAutoFit/>
          </a:bodyPr>
          <a:lstStyle/>
          <a:p>
            <a:pPr>
              <a:lnSpc>
                <a:spcPct val="107000"/>
              </a:lnSpc>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Abramo è chiamato il nostro padre nella fede, perché si fida di Dio, gli consegna tutta la sua vita e addirittura obbedisce quando Dio gli chiede di restituirgli suo figlio Isacco. Abramo può tutto questo perché crede completamente alla parola che Dio gli rivolge, con lui stringe un patto che nessuna cosa lo potrà sciogliere. Dio promette ad Abramo di essere “suo” per sempre. È l’amore che può arrivare a tanto, perché non guarda i tradimenti, i dubbi, le cadute, le scorciatoie, ma continua ad amare e perdonare.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21" name="Immagine 20">
            <a:extLst>
              <a:ext uri="{FF2B5EF4-FFF2-40B4-BE49-F238E27FC236}">
                <a16:creationId xmlns:a16="http://schemas.microsoft.com/office/drawing/2014/main" id="{F5B39874-7BBB-D218-086A-FEDC4C416287}"/>
              </a:ext>
            </a:extLst>
          </p:cNvPr>
          <p:cNvPicPr>
            <a:picLocks noChangeAspect="1"/>
          </p:cNvPicPr>
          <p:nvPr/>
        </p:nvPicPr>
        <p:blipFill>
          <a:blip r:embed="rId3"/>
          <a:srcRect/>
          <a:stretch/>
        </p:blipFill>
        <p:spPr>
          <a:xfrm>
            <a:off x="7459579" y="518445"/>
            <a:ext cx="4387457" cy="2723504"/>
          </a:xfrm>
          <a:prstGeom prst="rect">
            <a:avLst/>
          </a:prstGeom>
        </p:spPr>
      </p:pic>
      <p:sp>
        <p:nvSpPr>
          <p:cNvPr id="23" name="Rettangolo 22">
            <a:extLst>
              <a:ext uri="{FF2B5EF4-FFF2-40B4-BE49-F238E27FC236}">
                <a16:creationId xmlns:a16="http://schemas.microsoft.com/office/drawing/2014/main" id="{045898B3-9266-985D-714D-B492F37DEB7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4" name="Ritardo 23">
            <a:extLst>
              <a:ext uri="{FF2B5EF4-FFF2-40B4-BE49-F238E27FC236}">
                <a16:creationId xmlns:a16="http://schemas.microsoft.com/office/drawing/2014/main" id="{91C5C4CC-FC47-5103-7BC0-515B69853589}"/>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26" name="Rettangolo 25">
            <a:extLst>
              <a:ext uri="{FF2B5EF4-FFF2-40B4-BE49-F238E27FC236}">
                <a16:creationId xmlns:a16="http://schemas.microsoft.com/office/drawing/2014/main" id="{446734A3-87AF-F84C-7F76-151280906368}"/>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7" name="Ritardo 26">
            <a:extLst>
              <a:ext uri="{FF2B5EF4-FFF2-40B4-BE49-F238E27FC236}">
                <a16:creationId xmlns:a16="http://schemas.microsoft.com/office/drawing/2014/main" id="{B3D71B4B-B98A-F3BE-AC3D-B05EB0521D7D}"/>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8" name="CasellaDiTesto 27">
            <a:extLst>
              <a:ext uri="{FF2B5EF4-FFF2-40B4-BE49-F238E27FC236}">
                <a16:creationId xmlns:a16="http://schemas.microsoft.com/office/drawing/2014/main" id="{460A5D4F-236D-7A0F-086E-314F1CA7A9B0}"/>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- 10 aprile</a:t>
            </a:r>
            <a:endParaRPr lang="it-IT" sz="3200" dirty="0">
              <a:solidFill>
                <a:schemeClr val="bg1"/>
              </a:solidFill>
              <a:effectLst/>
              <a:latin typeface="URW DIN"/>
            </a:endParaRPr>
          </a:p>
        </p:txBody>
      </p:sp>
      <p:sp>
        <p:nvSpPr>
          <p:cNvPr id="4" name="CasellaDiTesto 3">
            <a:extLst>
              <a:ext uri="{FF2B5EF4-FFF2-40B4-BE49-F238E27FC236}">
                <a16:creationId xmlns:a16="http://schemas.microsoft.com/office/drawing/2014/main" id="{26720AF1-80EF-B656-5139-BE9FE620EFD5}"/>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9" name="CasellaDiTesto 8">
            <a:extLst>
              <a:ext uri="{FF2B5EF4-FFF2-40B4-BE49-F238E27FC236}">
                <a16:creationId xmlns:a16="http://schemas.microsoft.com/office/drawing/2014/main" id="{9E3561D1-D139-4FA2-2C51-ABBCC628B474}"/>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11" name="Immagine 10" descr="Immagine che contiene clipart, cartone animato, mano, arte&#10;&#10;Il contenuto generato dall'IA potrebbe non essere corretto.">
            <a:extLst>
              <a:ext uri="{FF2B5EF4-FFF2-40B4-BE49-F238E27FC236}">
                <a16:creationId xmlns:a16="http://schemas.microsoft.com/office/drawing/2014/main" id="{3FD366F2-A1C2-27FE-92B5-DE9FFBF1112C}"/>
              </a:ext>
            </a:extLst>
          </p:cNvPr>
          <p:cNvPicPr>
            <a:picLocks noChangeAspect="1"/>
          </p:cNvPicPr>
          <p:nvPr/>
        </p:nvPicPr>
        <p:blipFill>
          <a:blip r:embed="rId4"/>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779441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568383D-E519-FB04-F960-240935DB7D89}"/>
              </a:ext>
            </a:extLst>
          </p:cNvPr>
          <p:cNvSpPr/>
          <p:nvPr/>
        </p:nvSpPr>
        <p:spPr>
          <a:xfrm>
            <a:off x="0" y="676969"/>
            <a:ext cx="4718579" cy="468000"/>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itardo 3">
            <a:extLst>
              <a:ext uri="{FF2B5EF4-FFF2-40B4-BE49-F238E27FC236}">
                <a16:creationId xmlns:a16="http://schemas.microsoft.com/office/drawing/2014/main" id="{88C83B6D-F3A3-41BD-3FCB-F1E77871AE78}"/>
              </a:ext>
            </a:extLst>
          </p:cNvPr>
          <p:cNvSpPr/>
          <p:nvPr/>
        </p:nvSpPr>
        <p:spPr>
          <a:xfrm>
            <a:off x="4499098" y="676969"/>
            <a:ext cx="468000" cy="468000"/>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81972327-F670-EE48-7B31-3EA9F9733A91}"/>
              </a:ext>
            </a:extLst>
          </p:cNvPr>
          <p:cNvSpPr txBox="1"/>
          <p:nvPr/>
        </p:nvSpPr>
        <p:spPr>
          <a:xfrm>
            <a:off x="502929" y="615714"/>
            <a:ext cx="4921594" cy="584775"/>
          </a:xfrm>
          <a:prstGeom prst="rect">
            <a:avLst/>
          </a:prstGeom>
          <a:noFill/>
        </p:spPr>
        <p:txBody>
          <a:bodyPr wrap="square" rtlCol="0">
            <a:spAutoFit/>
          </a:bodyPr>
          <a:lstStyle/>
          <a:p>
            <a:r>
              <a:rPr lang="it-IT" sz="3200" b="1" dirty="0">
                <a:solidFill>
                  <a:schemeClr val="bg1"/>
                </a:solidFill>
                <a:effectLst/>
                <a:latin typeface="URW DIN"/>
              </a:rPr>
              <a:t>Giovedì - 10 aprile</a:t>
            </a:r>
            <a:endParaRPr lang="it-IT" sz="3200" dirty="0">
              <a:solidFill>
                <a:schemeClr val="bg1"/>
              </a:solidFill>
              <a:effectLst/>
              <a:latin typeface="URW DIN"/>
            </a:endParaRPr>
          </a:p>
        </p:txBody>
      </p:sp>
      <p:pic>
        <p:nvPicPr>
          <p:cNvPr id="13" name="Immagine 12">
            <a:extLst>
              <a:ext uri="{FF2B5EF4-FFF2-40B4-BE49-F238E27FC236}">
                <a16:creationId xmlns:a16="http://schemas.microsoft.com/office/drawing/2014/main" id="{22EF5F0D-6155-F020-E688-152EF6E8E37C}"/>
              </a:ext>
            </a:extLst>
          </p:cNvPr>
          <p:cNvPicPr>
            <a:picLocks noChangeAspect="1"/>
          </p:cNvPicPr>
          <p:nvPr/>
        </p:nvPicPr>
        <p:blipFill>
          <a:blip r:embed="rId3"/>
          <a:srcRect/>
          <a:stretch/>
        </p:blipFill>
        <p:spPr>
          <a:xfrm>
            <a:off x="7459579" y="518445"/>
            <a:ext cx="4387457" cy="2723504"/>
          </a:xfrm>
          <a:prstGeom prst="rect">
            <a:avLst/>
          </a:prstGeom>
        </p:spPr>
      </p:pic>
      <p:sp>
        <p:nvSpPr>
          <p:cNvPr id="17" name="Rettangolo 16">
            <a:extLst>
              <a:ext uri="{FF2B5EF4-FFF2-40B4-BE49-F238E27FC236}">
                <a16:creationId xmlns:a16="http://schemas.microsoft.com/office/drawing/2014/main" id="{C1447362-E5F9-881F-D7C8-1D9494FA9C98}"/>
              </a:ext>
            </a:extLst>
          </p:cNvPr>
          <p:cNvSpPr/>
          <p:nvPr/>
        </p:nvSpPr>
        <p:spPr>
          <a:xfrm>
            <a:off x="8328013" y="5798952"/>
            <a:ext cx="4184830" cy="486312"/>
          </a:xfrm>
          <a:prstGeom prst="rect">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sp>
        <p:nvSpPr>
          <p:cNvPr id="19" name="Ritardo 18">
            <a:extLst>
              <a:ext uri="{FF2B5EF4-FFF2-40B4-BE49-F238E27FC236}">
                <a16:creationId xmlns:a16="http://schemas.microsoft.com/office/drawing/2014/main" id="{894F7D29-8E49-AA8A-50EA-CAB9D929512F}"/>
              </a:ext>
            </a:extLst>
          </p:cNvPr>
          <p:cNvSpPr/>
          <p:nvPr/>
        </p:nvSpPr>
        <p:spPr>
          <a:xfrm rot="10800000">
            <a:off x="7847804" y="5798950"/>
            <a:ext cx="486312" cy="486312"/>
          </a:xfrm>
          <a:prstGeom prst="flowChartDelay">
            <a:avLst/>
          </a:prstGeom>
          <a:solidFill>
            <a:srgbClr val="815F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it-IT"/>
          </a:p>
        </p:txBody>
      </p:sp>
      <p:pic>
        <p:nvPicPr>
          <p:cNvPr id="7" name="Immagine 6">
            <a:extLst>
              <a:ext uri="{FF2B5EF4-FFF2-40B4-BE49-F238E27FC236}">
                <a16:creationId xmlns:a16="http://schemas.microsoft.com/office/drawing/2014/main" id="{0C7BBCEB-D78E-D45B-D708-AC4C2372AC0F}"/>
              </a:ext>
            </a:extLst>
          </p:cNvPr>
          <p:cNvPicPr>
            <a:picLocks noChangeAspect="1"/>
          </p:cNvPicPr>
          <p:nvPr/>
        </p:nvPicPr>
        <p:blipFill>
          <a:blip r:embed="rId4"/>
          <a:stretch>
            <a:fillRect/>
          </a:stretch>
        </p:blipFill>
        <p:spPr>
          <a:xfrm>
            <a:off x="502928" y="2314955"/>
            <a:ext cx="1191589" cy="663145"/>
          </a:xfrm>
          <a:prstGeom prst="rect">
            <a:avLst/>
          </a:prstGeom>
        </p:spPr>
      </p:pic>
      <p:sp>
        <p:nvSpPr>
          <p:cNvPr id="8" name="CasellaDiTesto 7">
            <a:extLst>
              <a:ext uri="{FF2B5EF4-FFF2-40B4-BE49-F238E27FC236}">
                <a16:creationId xmlns:a16="http://schemas.microsoft.com/office/drawing/2014/main" id="{441F4B8A-12DB-AD6E-B711-5668A46FCFB2}"/>
              </a:ext>
            </a:extLst>
          </p:cNvPr>
          <p:cNvSpPr txBox="1"/>
          <p:nvPr/>
        </p:nvSpPr>
        <p:spPr>
          <a:xfrm>
            <a:off x="1872373" y="2227946"/>
            <a:ext cx="5587206" cy="3855223"/>
          </a:xfrm>
          <a:prstGeom prst="rect">
            <a:avLst/>
          </a:prstGeom>
          <a:noFill/>
        </p:spPr>
        <p:txBody>
          <a:bodyPr wrap="square" rtlCol="0">
            <a:spAutoFit/>
          </a:bodyPr>
          <a:lstStyle/>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Tu sei il nostro Dio per sempre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possiamo contare sulla tua fedeltà.</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Tu sei il nostro Dio per sempre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non ci lasci soli quando siamo nel buio del peccato.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Tu sei il nostro Dio per sempre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ci mostri come amare e perdonare il fratello</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b="1"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Tu sei il nostro Dio per sempre</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1800" dirty="0">
                <a:solidFill>
                  <a:srgbClr val="333333"/>
                </a:solidFill>
                <a:effectLst/>
                <a:latin typeface="Verdana" panose="020B0604030504040204" pitchFamily="34" charset="0"/>
                <a:ea typeface="Calibri" panose="020F0502020204030204" pitchFamily="34" charset="0"/>
                <a:cs typeface="Times New Roman" panose="02020603050405020304" pitchFamily="18" charset="0"/>
              </a:rPr>
              <a:t>e noi per sempre tuoi figli.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it-IT" sz="1800" dirty="0">
              <a:effectLst/>
              <a:latin typeface="Arial" panose="020B0604020202020204" pitchFamily="34" charset="0"/>
              <a:ea typeface="Calibri" panose="020F0502020204030204" pitchFamily="34" charset="0"/>
              <a:cs typeface="Arial" panose="020B0604020202020204" pitchFamily="34" charset="0"/>
            </a:endParaRPr>
          </a:p>
        </p:txBody>
      </p:sp>
      <p:sp>
        <p:nvSpPr>
          <p:cNvPr id="11" name="CasellaDiTesto 10">
            <a:extLst>
              <a:ext uri="{FF2B5EF4-FFF2-40B4-BE49-F238E27FC236}">
                <a16:creationId xmlns:a16="http://schemas.microsoft.com/office/drawing/2014/main" id="{68873392-2104-AF3C-90AC-F91CB7D7491B}"/>
              </a:ext>
            </a:extLst>
          </p:cNvPr>
          <p:cNvSpPr txBox="1"/>
          <p:nvPr/>
        </p:nvSpPr>
        <p:spPr>
          <a:xfrm>
            <a:off x="420311" y="1565772"/>
            <a:ext cx="7444812" cy="561372"/>
          </a:xfrm>
          <a:prstGeom prst="rect">
            <a:avLst/>
          </a:prstGeom>
          <a:noFill/>
        </p:spPr>
        <p:txBody>
          <a:bodyPr wrap="square" rtlCol="0">
            <a:spAutoFit/>
          </a:bodyPr>
          <a:lstStyle/>
          <a:p>
            <a:pPr>
              <a:lnSpc>
                <a:spcPct val="107000"/>
              </a:lnSpc>
              <a:spcAft>
                <a:spcPts val="800"/>
              </a:spcAft>
            </a:pPr>
            <a:r>
              <a:rPr lang="it-IT" sz="3000" b="1" i="1" dirty="0">
                <a:solidFill>
                  <a:srgbClr val="29B8CE"/>
                </a:solidFill>
                <a:effectLst/>
                <a:latin typeface="Arial" panose="020B0604020202020204" pitchFamily="34" charset="0"/>
                <a:ea typeface="Times New Roman" panose="02020603050405020304" pitchFamily="18" charset="0"/>
                <a:cs typeface="Times New Roman" panose="02020603050405020304" pitchFamily="18" charset="0"/>
              </a:rPr>
              <a:t>Preghiera</a:t>
            </a:r>
            <a:endParaRPr lang="it-IT" sz="3000" i="1" dirty="0">
              <a:solidFill>
                <a:srgbClr val="29B8CE"/>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CasellaDiTesto 5">
            <a:extLst>
              <a:ext uri="{FF2B5EF4-FFF2-40B4-BE49-F238E27FC236}">
                <a16:creationId xmlns:a16="http://schemas.microsoft.com/office/drawing/2014/main" id="{E8EAE433-6D99-7F0F-0646-B07DA377AFD0}"/>
              </a:ext>
            </a:extLst>
          </p:cNvPr>
          <p:cNvSpPr txBox="1"/>
          <p:nvPr/>
        </p:nvSpPr>
        <p:spPr>
          <a:xfrm>
            <a:off x="2757766" y="5826768"/>
            <a:ext cx="4921594" cy="400110"/>
          </a:xfrm>
          <a:prstGeom prst="rect">
            <a:avLst/>
          </a:prstGeom>
          <a:noFill/>
        </p:spPr>
        <p:txBody>
          <a:bodyPr wrap="square" rtlCol="0">
            <a:spAutoFit/>
          </a:bodyPr>
          <a:lstStyle/>
          <a:p>
            <a:pPr algn="r"/>
            <a:r>
              <a:rPr lang="it-IT" sz="2000" b="1" dirty="0">
                <a:solidFill>
                  <a:srgbClr val="815FA4"/>
                </a:solidFill>
                <a:effectLst/>
                <a:latin typeface="URW DIN"/>
              </a:rPr>
              <a:t>5</a:t>
            </a:r>
            <a:r>
              <a:rPr lang="it-IT" sz="2000" b="1" baseline="30000" dirty="0">
                <a:solidFill>
                  <a:srgbClr val="815FA4"/>
                </a:solidFill>
                <a:effectLst/>
                <a:latin typeface="URW DIN"/>
              </a:rPr>
              <a:t>a</a:t>
            </a:r>
            <a:r>
              <a:rPr lang="it-IT" sz="2000" b="1" dirty="0">
                <a:solidFill>
                  <a:srgbClr val="815FA4"/>
                </a:solidFill>
                <a:effectLst/>
                <a:latin typeface="URW DIN"/>
              </a:rPr>
              <a:t> settimana di Quaresima</a:t>
            </a:r>
            <a:endParaRPr lang="it-IT" sz="2000" dirty="0">
              <a:solidFill>
                <a:srgbClr val="815FA4"/>
              </a:solidFill>
              <a:effectLst/>
              <a:latin typeface="URW DIN"/>
            </a:endParaRPr>
          </a:p>
        </p:txBody>
      </p:sp>
      <p:sp>
        <p:nvSpPr>
          <p:cNvPr id="3" name="CasellaDiTesto 2">
            <a:extLst>
              <a:ext uri="{FF2B5EF4-FFF2-40B4-BE49-F238E27FC236}">
                <a16:creationId xmlns:a16="http://schemas.microsoft.com/office/drawing/2014/main" id="{6100312E-B9AD-B1A9-8F77-7FAEECF6ADBF}"/>
              </a:ext>
            </a:extLst>
          </p:cNvPr>
          <p:cNvSpPr txBox="1"/>
          <p:nvPr/>
        </p:nvSpPr>
        <p:spPr>
          <a:xfrm>
            <a:off x="7847803" y="5749387"/>
            <a:ext cx="3776259" cy="564385"/>
          </a:xfrm>
          <a:prstGeom prst="rect">
            <a:avLst/>
          </a:prstGeom>
          <a:noFill/>
        </p:spPr>
        <p:txBody>
          <a:bodyPr wrap="square" rtlCol="0">
            <a:spAutoFit/>
          </a:bodyPr>
          <a:lstStyle/>
          <a:p>
            <a:pPr algn="r">
              <a:lnSpc>
                <a:spcPct val="107000"/>
              </a:lnSpc>
              <a:spcAft>
                <a:spcPts val="800"/>
              </a:spcAft>
            </a:pPr>
            <a:r>
              <a:rPr lang="it-IT" sz="30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PERDONO</a:t>
            </a:r>
          </a:p>
        </p:txBody>
      </p:sp>
      <p:pic>
        <p:nvPicPr>
          <p:cNvPr id="5" name="Immagine 4" descr="Immagine che contiene clipart, cartone animato, mano, arte&#10;&#10;Il contenuto generato dall'IA potrebbe non essere corretto.">
            <a:extLst>
              <a:ext uri="{FF2B5EF4-FFF2-40B4-BE49-F238E27FC236}">
                <a16:creationId xmlns:a16="http://schemas.microsoft.com/office/drawing/2014/main" id="{C52A5AF0-E546-62D6-C13E-EF962A6EF889}"/>
              </a:ext>
            </a:extLst>
          </p:cNvPr>
          <p:cNvPicPr>
            <a:picLocks noChangeAspect="1"/>
          </p:cNvPicPr>
          <p:nvPr/>
        </p:nvPicPr>
        <p:blipFill>
          <a:blip r:embed="rId5"/>
          <a:stretch>
            <a:fillRect/>
          </a:stretch>
        </p:blipFill>
        <p:spPr>
          <a:xfrm>
            <a:off x="9111208" y="1925053"/>
            <a:ext cx="2735828" cy="4008867"/>
          </a:xfrm>
          <a:prstGeom prst="rect">
            <a:avLst/>
          </a:prstGeom>
        </p:spPr>
      </p:pic>
    </p:spTree>
    <p:extLst>
      <p:ext uri="{BB962C8B-B14F-4D97-AF65-F5344CB8AC3E}">
        <p14:creationId xmlns:p14="http://schemas.microsoft.com/office/powerpoint/2010/main" val="242279260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267</Words>
  <Application>Microsoft Office PowerPoint</Application>
  <PresentationFormat>Widescreen</PresentationFormat>
  <Paragraphs>26</Paragraphs>
  <Slides>4</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4</vt:i4>
      </vt:variant>
    </vt:vector>
  </HeadingPairs>
  <TitlesOfParts>
    <vt:vector size="10" baseType="lpstr">
      <vt:lpstr>Arial</vt:lpstr>
      <vt:lpstr>Calibri</vt:lpstr>
      <vt:lpstr>Calibri Light</vt:lpstr>
      <vt:lpstr>URW DIN</vt:lpstr>
      <vt:lpstr>Verdana</vt:lpstr>
      <vt:lpstr>Tema di Office</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Gritta</dc:creator>
  <cp:lastModifiedBy>stage</cp:lastModifiedBy>
  <cp:revision>183</cp:revision>
  <dcterms:created xsi:type="dcterms:W3CDTF">2023-01-12T09:17:38Z</dcterms:created>
  <dcterms:modified xsi:type="dcterms:W3CDTF">2025-02-07T13:44:31Z</dcterms:modified>
</cp:coreProperties>
</file>