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86CB9C-3D73-A5BD-F66A-A64DACA36C7E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C6FAC0B2-5026-6080-7830-E7301DBFD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(18,13-14)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«Il pubblicano invece, fermatosi a distanza, non osava nemmeno alzare gli occhi al cielo, ma si batteva il petto dicendo: "O Dio, abbi pietà di me peccatore".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vi dico: questi, a differenza dell'altro, tornò a casa sua giustificato, perché chiunque si esalta sarà umiliato, chi invece si umilia sarà esaltato». Lc 18, 13-14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5F7982-E103-3B5F-9066-686221394DA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27FCA843-258B-6CC0-BC10-D96BCE15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07171" cy="372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La parabola del fariseo e del pubblicano non è un invito a sviluppare sensi di colpa inutili e a pensare gli altri sempre migliori di noi. È invece una grande provocazione: riconoscere che siamo piccoli e fragili non per chiuderci in noi stessi, ma per aprirci agli altri, accogliere e amare le povertà e limiti di chi ci è vicino. Quando ci dedichiamo agli altri volendogli bene così come sono, scopriamo che questo è il modo in cui Dio stesso ci ama…e portiamo frutto.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ADE722-560F-7911-12DB-E54DCECE484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212759E4-CCEB-1FAE-0FB5-5FBAC968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4387457" cy="32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aiutami a scoprire che questa benedetta umiltà non è schiacciarmi nei sensi di colpa ma aprirmi al tuo Amore che mi vuole bene sempre e imparare così ad amare chi ho vicino con lo stesso 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oggi di nutrirmi di questa speranza per non avere paura di riconoscere quando sbaglio.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CD985B-AEDF-1191-07E5-FF47BD9015D2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077E6DCF-CF0C-CA0A-DF1A-ECD4C3873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187</cp:revision>
  <dcterms:created xsi:type="dcterms:W3CDTF">2023-01-12T09:17:38Z</dcterms:created>
  <dcterms:modified xsi:type="dcterms:W3CDTF">2025-02-07T13:06:57Z</dcterms:modified>
</cp:coreProperties>
</file>