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20"/>
    <p:restoredTop sz="94737"/>
  </p:normalViewPr>
  <p:slideViewPr>
    <p:cSldViewPr snapToGrid="0">
      <p:cViewPr varScale="1">
        <p:scale>
          <a:sx n="51" d="100"/>
          <a:sy n="51" d="100"/>
        </p:scale>
        <p:origin x="29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Sabato - 29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686CB9C-3D73-A5BD-F66A-A64DACA36C7E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11" name="Immagine 10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C6FAC0B2-5026-6080-7830-E7301DBFDE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0882" y="-43648"/>
            <a:ext cx="4045383" cy="555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Sabato - 29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1030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 vangelo secondo Luca (18,13-14)</a:t>
            </a:r>
            <a:endParaRPr lang="it-IT" sz="24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042250" cy="2840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«Il pubblicano invece, fermatosi a distanza, non osava nemmeno alzare gli occhi al cielo, ma si batteva il petto dicendo: "O Dio, abbi pietà di me peccatore".</a:t>
            </a:r>
            <a:b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 vi dico: questi, a differenza dell'altro, tornò a casa sua giustificato, perché chiunque si esalta sarà umiliato, chi invece si umilia sarà esaltato». Lc 18, 13-14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F5EB1EB-9C9B-88EF-7A7A-B81BFA32EBDC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15F7982-E103-3B5F-9066-686221394DA6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8" name="Immagine 7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27FCA843-258B-6CC0-BC10-D96BCE152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3381" y="2196394"/>
            <a:ext cx="2648280" cy="36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307171" cy="3729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La parabola del fariseo e del pubblicano non è un invito a sviluppare sensi di colpa inutili e a pensare gli altri sempre migliori di noi. È invece una grande provocazione: riconoscere che siamo piccoli e fragili non per chiuderci in noi stessi, ma per aprirci agli altri, accogliere e amare le povertà e limiti di chi ci è vicino. Quando ci dedichiamo agli altri volendogli bene così come sono, scopriamo che questo è il modo in cui Dio stesso ci ama…e portiamo frutto.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Sabato - 29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06C9E3B-26CB-B03C-BC56-C58BA0D21DBF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7ADE722-560F-7911-12DB-E54DCECE4847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3" name="Immagine 2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212759E4-CCEB-1FAE-0FB5-5FBAC9688E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3381" y="2196394"/>
            <a:ext cx="2648280" cy="36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Sabato - 29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41F4B8A-12DB-AD6E-B711-5668A46FCFB2}"/>
              </a:ext>
            </a:extLst>
          </p:cNvPr>
          <p:cNvSpPr txBox="1"/>
          <p:nvPr/>
        </p:nvSpPr>
        <p:spPr>
          <a:xfrm>
            <a:off x="1872373" y="2227946"/>
            <a:ext cx="4387457" cy="3203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Signore Gesù,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aiutami a scoprire che questa benedetta umiltà non è schiacciarmi nei sensi di colpa ma aprirmi al tuo Amore che mi vuole bene sempre e imparare così ad amare chi ho vicino con lo stesso amore.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Donami oggi di nutrirmi di questa speranza per non avere paura di riconoscere quando sbaglio.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03F3419-C469-B3F3-E03F-BADB88723478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9CD985B-AEDF-1191-07E5-FF47BD9015D2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5" name="Immagine 4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077E6DCF-CF0C-CA0A-DF1A-ECD4C38734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3381" y="2196394"/>
            <a:ext cx="2648280" cy="36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271</Words>
  <Application>Microsoft Office PowerPoint</Application>
  <PresentationFormat>Widescreen</PresentationFormat>
  <Paragraphs>21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stage</cp:lastModifiedBy>
  <cp:revision>187</cp:revision>
  <dcterms:created xsi:type="dcterms:W3CDTF">2023-01-12T09:17:38Z</dcterms:created>
  <dcterms:modified xsi:type="dcterms:W3CDTF">2025-02-07T13:06:57Z</dcterms:modified>
</cp:coreProperties>
</file>