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6"/>
    <p:restoredTop sz="94737"/>
  </p:normalViewPr>
  <p:slideViewPr>
    <p:cSldViewPr snapToGrid="0">
      <p:cViewPr varScale="1">
        <p:scale>
          <a:sx n="110" d="100"/>
          <a:sy n="110" d="100"/>
        </p:scale>
        <p:origin x="12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11/02/2025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8128C5C-0D33-3D0C-4549-EEA2A0DD5E6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A9E344-FF16-042A-46BF-A48BF509AB5F}"/>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3D897B1-8967-6F65-018E-66DE3CA836B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82F42CE-9EDD-611F-764B-CAEC3CA7ABCE}"/>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9B623E7-A63E-3FF6-A19B-30F3E3E8CB2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21FF83B-6391-7682-9213-4C170CE4A77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E753570-F2EF-2B76-1250-37F70F4DEBFD}"/>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8" name="Segnaposto piè di pagina 7">
            <a:extLst>
              <a:ext uri="{FF2B5EF4-FFF2-40B4-BE49-F238E27FC236}">
                <a16:creationId xmlns:a16="http://schemas.microsoft.com/office/drawing/2014/main" xmlns=""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03818C1-8E94-074E-2121-04760E77050B}"/>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4" name="Segnaposto piè di pagina 3">
            <a:extLst>
              <a:ext uri="{FF2B5EF4-FFF2-40B4-BE49-F238E27FC236}">
                <a16:creationId xmlns:a16="http://schemas.microsoft.com/office/drawing/2014/main" xmlns=""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82D4A3A-4AA7-309F-E5E0-8619ED653C8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3" name="Segnaposto piè di pagina 2">
            <a:extLst>
              <a:ext uri="{FF2B5EF4-FFF2-40B4-BE49-F238E27FC236}">
                <a16:creationId xmlns:a16="http://schemas.microsoft.com/office/drawing/2014/main" xmlns=""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972AF5E-B309-40E4-B94F-7C8A30962D48}"/>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3F4CFD6-84F7-D11B-B087-4548252D1D5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xmlns=""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14" name="Immagine 13">
            <a:extLst>
              <a:ext uri="{FF2B5EF4-FFF2-40B4-BE49-F238E27FC236}">
                <a16:creationId xmlns:a16="http://schemas.microsoft.com/office/drawing/2014/main" xmlns=""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xmlns=""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xmlns="" id="{30516029-FFA9-DEB9-B733-8317AC36B941}"/>
              </a:ext>
            </a:extLst>
          </p:cNvPr>
          <p:cNvSpPr/>
          <p:nvPr/>
        </p:nvSpPr>
        <p:spPr>
          <a:xfrm>
            <a:off x="0" y="676969"/>
            <a:ext cx="556422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xmlns="" id="{4088D5E6-33D3-B3A6-CE85-AD8940FA21CD}"/>
              </a:ext>
            </a:extLst>
          </p:cNvPr>
          <p:cNvSpPr/>
          <p:nvPr/>
        </p:nvSpPr>
        <p:spPr>
          <a:xfrm>
            <a:off x="4499097" y="676969"/>
            <a:ext cx="551873"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xmlns=""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a:t>
            </a:r>
            <a:r>
              <a:rPr lang="it-IT" sz="3200" b="1" dirty="0">
                <a:solidFill>
                  <a:schemeClr val="bg1"/>
                </a:solidFill>
                <a:latin typeface="URW DIN"/>
              </a:rPr>
              <a:t>Santo</a:t>
            </a:r>
            <a:r>
              <a:rPr lang="it-IT" sz="3200" b="1" dirty="0">
                <a:solidFill>
                  <a:schemeClr val="bg1"/>
                </a:solidFill>
                <a:effectLst/>
                <a:latin typeface="URW DIN"/>
              </a:rPr>
              <a:t> - 19 aprile</a:t>
            </a:r>
            <a:endParaRPr lang="it-IT" sz="3200" dirty="0">
              <a:solidFill>
                <a:schemeClr val="bg1"/>
              </a:solidFill>
              <a:effectLst/>
              <a:latin typeface="URW DIN"/>
            </a:endParaRPr>
          </a:p>
        </p:txBody>
      </p:sp>
      <p:sp>
        <p:nvSpPr>
          <p:cNvPr id="6" name="CasellaDiTesto 5">
            <a:extLst>
              <a:ext uri="{FF2B5EF4-FFF2-40B4-BE49-F238E27FC236}">
                <a16:creationId xmlns:a16="http://schemas.microsoft.com/office/drawing/2014/main" xmlns="" id="{A052DB38-D269-B0E9-2ADE-4230DDEA4FFE}"/>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sp>
        <p:nvSpPr>
          <p:cNvPr id="10" name="CasellaDiTesto 9">
            <a:extLst>
              <a:ext uri="{FF2B5EF4-FFF2-40B4-BE49-F238E27FC236}">
                <a16:creationId xmlns:a16="http://schemas.microsoft.com/office/drawing/2014/main" xmlns="" id="{680CDE0A-F7BC-817D-37A3-6A5D7AEA588E}"/>
              </a:ext>
            </a:extLst>
          </p:cNvPr>
          <p:cNvSpPr txBox="1"/>
          <p:nvPr/>
        </p:nvSpPr>
        <p:spPr>
          <a:xfrm>
            <a:off x="18226" y="5826768"/>
            <a:ext cx="4921594" cy="553998"/>
          </a:xfrm>
          <a:prstGeom prst="rect">
            <a:avLst/>
          </a:prstGeom>
          <a:noFill/>
        </p:spPr>
        <p:txBody>
          <a:bodyPr wrap="square" rtlCol="0">
            <a:spAutoFit/>
          </a:bodyPr>
          <a:lstStyle/>
          <a:p>
            <a:pPr algn="r"/>
            <a:r>
              <a:rPr lang="it-IT" sz="3000" b="1" dirty="0">
                <a:solidFill>
                  <a:srgbClr val="815FA4"/>
                </a:solidFill>
                <a:effectLst/>
                <a:latin typeface="URW DIN"/>
              </a:rPr>
              <a:t>Settimana Santa</a:t>
            </a:r>
            <a:endParaRPr lang="it-IT" sz="3000" dirty="0">
              <a:solidFill>
                <a:srgbClr val="815FA4"/>
              </a:solidFill>
              <a:effectLst/>
              <a:latin typeface="URW DIN"/>
            </a:endParaRPr>
          </a:p>
        </p:txBody>
      </p:sp>
      <p:pic>
        <p:nvPicPr>
          <p:cNvPr id="12" name="Immagine 11">
            <a:extLst>
              <a:ext uri="{FF2B5EF4-FFF2-40B4-BE49-F238E27FC236}">
                <a16:creationId xmlns:a16="http://schemas.microsoft.com/office/drawing/2014/main" xmlns="" id="{B5A8F2C1-6E7F-7E4D-6697-5B4C57725536}"/>
              </a:ext>
            </a:extLst>
          </p:cNvPr>
          <p:cNvPicPr>
            <a:picLocks noChangeAspect="1"/>
          </p:cNvPicPr>
          <p:nvPr/>
        </p:nvPicPr>
        <p:blipFill>
          <a:blip r:embed="rId4"/>
          <a:stretch>
            <a:fillRect/>
          </a:stretch>
        </p:blipFill>
        <p:spPr>
          <a:xfrm>
            <a:off x="7538419" y="-261652"/>
            <a:ext cx="4043520" cy="5925057"/>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9B9E8D8-DA0B-1FFF-A101-EF1728BFF1CF}"/>
              </a:ext>
            </a:extLst>
          </p:cNvPr>
          <p:cNvSpPr/>
          <p:nvPr/>
        </p:nvSpPr>
        <p:spPr>
          <a:xfrm>
            <a:off x="0" y="676969"/>
            <a:ext cx="573983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xmlns="" id="{50E2A013-33F5-96DC-7B80-796D88F31D03}"/>
              </a:ext>
            </a:extLst>
          </p:cNvPr>
          <p:cNvSpPr/>
          <p:nvPr/>
        </p:nvSpPr>
        <p:spPr>
          <a:xfrm>
            <a:off x="4499097" y="676969"/>
            <a:ext cx="569291"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xmlns="" id="{13F95F3D-381B-EAEE-1DEA-659245B67244}"/>
              </a:ext>
            </a:extLst>
          </p:cNvPr>
          <p:cNvSpPr txBox="1"/>
          <p:nvPr/>
        </p:nvSpPr>
        <p:spPr>
          <a:xfrm>
            <a:off x="502928" y="615714"/>
            <a:ext cx="5986793" cy="584775"/>
          </a:xfrm>
          <a:prstGeom prst="rect">
            <a:avLst/>
          </a:prstGeom>
          <a:noFill/>
        </p:spPr>
        <p:txBody>
          <a:bodyPr wrap="square" rtlCol="0">
            <a:spAutoFit/>
          </a:bodyPr>
          <a:lstStyle/>
          <a:p>
            <a:r>
              <a:rPr lang="it-IT" sz="3200" b="1" dirty="0">
                <a:solidFill>
                  <a:schemeClr val="bg1"/>
                </a:solidFill>
                <a:effectLst/>
                <a:latin typeface="URW DIN"/>
              </a:rPr>
              <a:t>Sabato </a:t>
            </a:r>
            <a:r>
              <a:rPr lang="it-IT" sz="3200" b="1" dirty="0">
                <a:solidFill>
                  <a:schemeClr val="bg1"/>
                </a:solidFill>
                <a:latin typeface="URW DIN"/>
              </a:rPr>
              <a:t>Santo</a:t>
            </a:r>
            <a:r>
              <a:rPr lang="it-IT" sz="3200" b="1" dirty="0">
                <a:solidFill>
                  <a:schemeClr val="bg1"/>
                </a:solidFill>
                <a:effectLst/>
                <a:latin typeface="URW DIN"/>
              </a:rPr>
              <a:t> - 19 aprile</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xmlns=""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a:t>
            </a:r>
            <a:r>
              <a:rPr lang="it-IT" sz="2800" b="1" i="1" dirty="0">
                <a:solidFill>
                  <a:srgbClr val="29B8CE"/>
                </a:solidFill>
                <a:latin typeface="Arial" panose="020B0604020202020204" pitchFamily="34" charset="0"/>
                <a:ea typeface="Times New Roman" panose="02020603050405020304" pitchFamily="18" charset="0"/>
              </a:rPr>
              <a:t>vangelo secondo Giovanni</a:t>
            </a:r>
            <a:r>
              <a:rPr lang="it-IT" sz="2800" b="1" i="1" dirty="0">
                <a:solidFill>
                  <a:srgbClr val="29B8CE"/>
                </a:solidFill>
                <a:effectLst/>
                <a:latin typeface="Arial" panose="020B0604020202020204" pitchFamily="34" charset="0"/>
                <a:ea typeface="Times New Roman" panose="02020603050405020304" pitchFamily="18" charset="0"/>
              </a:rPr>
              <a:t> (</a:t>
            </a:r>
            <a:r>
              <a:rPr lang="it-IT" sz="2800" b="1" i="1" dirty="0">
                <a:solidFill>
                  <a:srgbClr val="29B8CE"/>
                </a:solidFill>
                <a:latin typeface="Arial" panose="020B0604020202020204" pitchFamily="34" charset="0"/>
                <a:ea typeface="Times New Roman" panose="02020603050405020304" pitchFamily="18" charset="0"/>
              </a:rPr>
              <a:t>19</a:t>
            </a:r>
            <a:r>
              <a:rPr lang="it-IT" sz="2800" b="1" i="1" dirty="0">
                <a:solidFill>
                  <a:srgbClr val="29B8CE"/>
                </a:solidFill>
                <a:effectLst/>
                <a:latin typeface="Arial" panose="020B0604020202020204" pitchFamily="34" charset="0"/>
                <a:ea typeface="Times New Roman" panose="02020603050405020304" pitchFamily="18" charset="0"/>
              </a:rPr>
              <a:t>,38-42)</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xmlns="" id="{FF8B10DB-787B-094D-80A7-18B5BCB1302B}"/>
              </a:ext>
            </a:extLst>
          </p:cNvPr>
          <p:cNvSpPr txBox="1"/>
          <p:nvPr/>
        </p:nvSpPr>
        <p:spPr>
          <a:xfrm>
            <a:off x="502929" y="2172185"/>
            <a:ext cx="6042250" cy="3137077"/>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Dopo questi fatti Giuseppe di </a:t>
            </a:r>
            <a:r>
              <a:rPr lang="it-IT" sz="1800" dirty="0" err="1">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Arimatèa</a:t>
            </a: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 che era discepolo di Gesù, ma di nascosto, per timore dei Giudei, chiese a Pilato di prendere il corpo di Gesù. Pilato lo concesse. Ora, nel luogo dove era stato crocifisso, vi era un giardino e nel giardino un sepolcro nuovo, nel quale nessuno era stato ancora posto. Là dunque, poiché era il giorno della </a:t>
            </a:r>
            <a:r>
              <a:rPr lang="it-IT" sz="1800" dirty="0" err="1">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Parascève</a:t>
            </a: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 dei Giudei e dato che il sepolcro era vicino, posero Gesù.</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xmlns=""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xmlns=""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4" name="CasellaDiTesto 3">
            <a:extLst>
              <a:ext uri="{FF2B5EF4-FFF2-40B4-BE49-F238E27FC236}">
                <a16:creationId xmlns:a16="http://schemas.microsoft.com/office/drawing/2014/main" xmlns="" id="{2AE39A23-468D-D3AD-55A3-269DEFFAD8CD}"/>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Settimana Santa</a:t>
            </a:r>
            <a:endParaRPr lang="it-IT" sz="2000" dirty="0">
              <a:solidFill>
                <a:srgbClr val="815FA4"/>
              </a:solidFill>
              <a:effectLst/>
              <a:latin typeface="URW DIN"/>
            </a:endParaRPr>
          </a:p>
        </p:txBody>
      </p:sp>
      <p:sp>
        <p:nvSpPr>
          <p:cNvPr id="5" name="CasellaDiTesto 4">
            <a:extLst>
              <a:ext uri="{FF2B5EF4-FFF2-40B4-BE49-F238E27FC236}">
                <a16:creationId xmlns:a16="http://schemas.microsoft.com/office/drawing/2014/main" xmlns="" id="{DC6EAEC6-B9A0-11F2-5029-840E35BF491F}"/>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pic>
        <p:nvPicPr>
          <p:cNvPr id="9" name="Immagine 8">
            <a:extLst>
              <a:ext uri="{FF2B5EF4-FFF2-40B4-BE49-F238E27FC236}">
                <a16:creationId xmlns:a16="http://schemas.microsoft.com/office/drawing/2014/main" xmlns="" id="{3F0DE67A-7EBC-7864-EF6F-F432644E1499}"/>
              </a:ext>
            </a:extLst>
          </p:cNvPr>
          <p:cNvPicPr>
            <a:picLocks noChangeAspect="1"/>
          </p:cNvPicPr>
          <p:nvPr/>
        </p:nvPicPr>
        <p:blipFill>
          <a:blip r:embed="rId3"/>
          <a:stretch>
            <a:fillRect/>
          </a:stretch>
        </p:blipFill>
        <p:spPr>
          <a:xfrm>
            <a:off x="9349200" y="1993805"/>
            <a:ext cx="2663086" cy="3902278"/>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xmlns=""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7F7C4406-958D-1D32-E7AB-0EF1C388F20A}"/>
              </a:ext>
            </a:extLst>
          </p:cNvPr>
          <p:cNvSpPr txBox="1"/>
          <p:nvPr/>
        </p:nvSpPr>
        <p:spPr>
          <a:xfrm>
            <a:off x="1651851" y="2244426"/>
            <a:ext cx="6027509" cy="4026167"/>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Oggi c’è un’altra porta a cui guardiamo, è la porta del sepolcro, ma oggi si chiude. Le porte chiuse non ci piacciono perché non ci permettono di comunicare, di entrare, di vedere. Forse oggi la porta del sepolcro chiusa ci mette addosso un po’ di smarrimento. Gesù è morto e adesso? Cosa faremo? Cosa succede se le sue promesse non si realizzeranno? Davanti alle porte chiuse della vita rischiamo di pensare così, persi e delusi, ma sappiamo che questa non è l’ultima parola, non si conclude qui la vita di Gesù, c’è altro, c’è molto di più. Rimaniamo in attesa, in silenzio.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xmlns=""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xmlns=""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xmlns=""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xmlns="" id="{446734A3-87AF-F84C-7F76-151280906368}"/>
              </a:ext>
            </a:extLst>
          </p:cNvPr>
          <p:cNvSpPr/>
          <p:nvPr/>
        </p:nvSpPr>
        <p:spPr>
          <a:xfrm>
            <a:off x="0" y="676969"/>
            <a:ext cx="5476425"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xmlns="" id="{B3D71B4B-B98A-F3BE-AC3D-B05EB0521D7D}"/>
              </a:ext>
            </a:extLst>
          </p:cNvPr>
          <p:cNvSpPr/>
          <p:nvPr/>
        </p:nvSpPr>
        <p:spPr>
          <a:xfrm>
            <a:off x="4499097" y="676969"/>
            <a:ext cx="543165"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xmlns="" id="{460A5D4F-236D-7A0F-086E-314F1CA7A9B0}"/>
              </a:ext>
            </a:extLst>
          </p:cNvPr>
          <p:cNvSpPr txBox="1"/>
          <p:nvPr/>
        </p:nvSpPr>
        <p:spPr>
          <a:xfrm>
            <a:off x="502929" y="615714"/>
            <a:ext cx="5712046" cy="584775"/>
          </a:xfrm>
          <a:prstGeom prst="rect">
            <a:avLst/>
          </a:prstGeom>
          <a:noFill/>
        </p:spPr>
        <p:txBody>
          <a:bodyPr wrap="square" rtlCol="0">
            <a:spAutoFit/>
          </a:bodyPr>
          <a:lstStyle/>
          <a:p>
            <a:r>
              <a:rPr lang="it-IT" sz="3200" b="1" dirty="0">
                <a:solidFill>
                  <a:schemeClr val="bg1"/>
                </a:solidFill>
                <a:effectLst/>
                <a:latin typeface="URW DIN"/>
              </a:rPr>
              <a:t>Sabato </a:t>
            </a:r>
            <a:r>
              <a:rPr lang="it-IT" sz="3200" b="1" dirty="0">
                <a:solidFill>
                  <a:schemeClr val="bg1"/>
                </a:solidFill>
                <a:latin typeface="URW DIN"/>
              </a:rPr>
              <a:t>Santo</a:t>
            </a:r>
            <a:r>
              <a:rPr lang="it-IT" sz="3200" b="1" dirty="0">
                <a:solidFill>
                  <a:schemeClr val="bg1"/>
                </a:solidFill>
                <a:effectLst/>
                <a:latin typeface="URW DIN"/>
              </a:rPr>
              <a:t> - 19 aprile</a:t>
            </a:r>
            <a:endParaRPr lang="it-IT" sz="3200" dirty="0">
              <a:solidFill>
                <a:schemeClr val="bg1"/>
              </a:solidFill>
              <a:effectLst/>
              <a:latin typeface="URW DIN"/>
            </a:endParaRPr>
          </a:p>
        </p:txBody>
      </p:sp>
      <p:sp>
        <p:nvSpPr>
          <p:cNvPr id="4" name="CasellaDiTesto 3">
            <a:extLst>
              <a:ext uri="{FF2B5EF4-FFF2-40B4-BE49-F238E27FC236}">
                <a16:creationId xmlns:a16="http://schemas.microsoft.com/office/drawing/2014/main" xmlns="" id="{E6718726-A720-2171-0DB3-1F0C1B2DCB61}"/>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Settimana Santa</a:t>
            </a:r>
            <a:endParaRPr lang="it-IT" sz="2000" dirty="0">
              <a:solidFill>
                <a:srgbClr val="815FA4"/>
              </a:solidFill>
              <a:effectLst/>
              <a:latin typeface="URW DIN"/>
            </a:endParaRPr>
          </a:p>
        </p:txBody>
      </p:sp>
      <p:sp>
        <p:nvSpPr>
          <p:cNvPr id="6" name="CasellaDiTesto 5">
            <a:extLst>
              <a:ext uri="{FF2B5EF4-FFF2-40B4-BE49-F238E27FC236}">
                <a16:creationId xmlns:a16="http://schemas.microsoft.com/office/drawing/2014/main" xmlns="" id="{99B2F581-B7CE-E527-0022-40D6C9939372}"/>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pic>
        <p:nvPicPr>
          <p:cNvPr id="7" name="Immagine 6">
            <a:extLst>
              <a:ext uri="{FF2B5EF4-FFF2-40B4-BE49-F238E27FC236}">
                <a16:creationId xmlns:a16="http://schemas.microsoft.com/office/drawing/2014/main" xmlns="" id="{1660CF82-DC13-47BB-28FD-50B9C5C1BBB8}"/>
              </a:ext>
            </a:extLst>
          </p:cNvPr>
          <p:cNvPicPr>
            <a:picLocks noChangeAspect="1"/>
          </p:cNvPicPr>
          <p:nvPr/>
        </p:nvPicPr>
        <p:blipFill>
          <a:blip r:embed="rId4"/>
          <a:stretch>
            <a:fillRect/>
          </a:stretch>
        </p:blipFill>
        <p:spPr>
          <a:xfrm>
            <a:off x="9349200" y="1993805"/>
            <a:ext cx="2663086" cy="3902278"/>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F568383D-E519-FB04-F960-240935DB7D89}"/>
              </a:ext>
            </a:extLst>
          </p:cNvPr>
          <p:cNvSpPr/>
          <p:nvPr/>
        </p:nvSpPr>
        <p:spPr>
          <a:xfrm>
            <a:off x="0" y="676969"/>
            <a:ext cx="573983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xmlns="" id="{88C83B6D-F3A3-41BD-3FCB-F1E77871AE78}"/>
              </a:ext>
            </a:extLst>
          </p:cNvPr>
          <p:cNvSpPr/>
          <p:nvPr/>
        </p:nvSpPr>
        <p:spPr>
          <a:xfrm>
            <a:off x="4499097" y="676969"/>
            <a:ext cx="569291"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81972327-F670-EE48-7B31-3EA9F9733A91}"/>
              </a:ext>
            </a:extLst>
          </p:cNvPr>
          <p:cNvSpPr txBox="1"/>
          <p:nvPr/>
        </p:nvSpPr>
        <p:spPr>
          <a:xfrm>
            <a:off x="502928" y="615714"/>
            <a:ext cx="5986793" cy="584775"/>
          </a:xfrm>
          <a:prstGeom prst="rect">
            <a:avLst/>
          </a:prstGeom>
          <a:noFill/>
        </p:spPr>
        <p:txBody>
          <a:bodyPr wrap="square" rtlCol="0">
            <a:spAutoFit/>
          </a:bodyPr>
          <a:lstStyle/>
          <a:p>
            <a:r>
              <a:rPr lang="it-IT" sz="3200" b="1" dirty="0">
                <a:solidFill>
                  <a:schemeClr val="bg1"/>
                </a:solidFill>
                <a:effectLst/>
                <a:latin typeface="URW DIN"/>
              </a:rPr>
              <a:t>Sabato </a:t>
            </a:r>
            <a:r>
              <a:rPr lang="it-IT" sz="3200" b="1" dirty="0">
                <a:solidFill>
                  <a:schemeClr val="bg1"/>
                </a:solidFill>
                <a:latin typeface="URW DIN"/>
              </a:rPr>
              <a:t>Santo</a:t>
            </a:r>
            <a:r>
              <a:rPr lang="it-IT" sz="3200" b="1" dirty="0">
                <a:solidFill>
                  <a:schemeClr val="bg1"/>
                </a:solidFill>
                <a:effectLst/>
                <a:latin typeface="URW DIN"/>
              </a:rPr>
              <a:t> - 19 aprile</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xmlns=""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xmlns=""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7" name="Immagine 6">
            <a:extLst>
              <a:ext uri="{FF2B5EF4-FFF2-40B4-BE49-F238E27FC236}">
                <a16:creationId xmlns:a16="http://schemas.microsoft.com/office/drawing/2014/main" xmlns="" id="{0C7BBCEB-D78E-D45B-D708-AC4C2372AC0F}"/>
              </a:ext>
            </a:extLst>
          </p:cNvPr>
          <p:cNvPicPr>
            <a:picLocks noChangeAspect="1"/>
          </p:cNvPicPr>
          <p:nvPr/>
        </p:nvPicPr>
        <p:blipFill>
          <a:blip r:embed="rId4"/>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xmlns="" id="{441F4B8A-12DB-AD6E-B711-5668A46FCFB2}"/>
              </a:ext>
            </a:extLst>
          </p:cNvPr>
          <p:cNvSpPr txBox="1"/>
          <p:nvPr/>
        </p:nvSpPr>
        <p:spPr>
          <a:xfrm>
            <a:off x="1872373" y="2227946"/>
            <a:ext cx="4387457" cy="1552669"/>
          </a:xfrm>
          <a:prstGeom prst="rect">
            <a:avLst/>
          </a:prstGeom>
          <a:noFill/>
        </p:spPr>
        <p:txBody>
          <a:bodyPr wrap="square" rtlCol="0">
            <a:spAutoFit/>
          </a:bodyPr>
          <a:lstStyle/>
          <a:p>
            <a:pPr>
              <a:lnSpc>
                <a:spcPct val="107000"/>
              </a:lnSpc>
            </a:pPr>
            <a:r>
              <a:rPr lang="it-IT" sz="1800" b="1" i="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Regalati un po’ di silenzio.</a:t>
            </a: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 </a:t>
            </a:r>
            <a:r>
              <a:rPr lang="it-IT" sz="180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Passa dalla Chiesa, contempla nel silenzio il dono della sua vita che Gesù ci ha fatto.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xmlns=""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xmlns="" id="{42818E07-A43C-06F6-88E5-B39A23744BD2}"/>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Settimana Santa</a:t>
            </a:r>
            <a:endParaRPr lang="it-IT" sz="2000" dirty="0">
              <a:solidFill>
                <a:srgbClr val="815FA4"/>
              </a:solidFill>
              <a:effectLst/>
              <a:latin typeface="URW DIN"/>
            </a:endParaRPr>
          </a:p>
        </p:txBody>
      </p:sp>
      <p:sp>
        <p:nvSpPr>
          <p:cNvPr id="10" name="CasellaDiTesto 9">
            <a:extLst>
              <a:ext uri="{FF2B5EF4-FFF2-40B4-BE49-F238E27FC236}">
                <a16:creationId xmlns:a16="http://schemas.microsoft.com/office/drawing/2014/main" xmlns="" id="{7EABD093-B94F-387A-04D0-59F6E3E9A43D}"/>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PORTA SANTA</a:t>
            </a:r>
          </a:p>
        </p:txBody>
      </p:sp>
      <p:pic>
        <p:nvPicPr>
          <p:cNvPr id="12" name="Immagine 11">
            <a:extLst>
              <a:ext uri="{FF2B5EF4-FFF2-40B4-BE49-F238E27FC236}">
                <a16:creationId xmlns:a16="http://schemas.microsoft.com/office/drawing/2014/main" xmlns="" id="{21B6126E-71D6-549A-CC67-084499E66F12}"/>
              </a:ext>
            </a:extLst>
          </p:cNvPr>
          <p:cNvPicPr>
            <a:picLocks noChangeAspect="1"/>
          </p:cNvPicPr>
          <p:nvPr/>
        </p:nvPicPr>
        <p:blipFill>
          <a:blip r:embed="rId5"/>
          <a:stretch>
            <a:fillRect/>
          </a:stretch>
        </p:blipFill>
        <p:spPr>
          <a:xfrm>
            <a:off x="9349200" y="1993805"/>
            <a:ext cx="2663086" cy="3902278"/>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Widescreen</PresentationFormat>
  <Paragraphs>19</Paragraphs>
  <Slides>4</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vt:i4>
      </vt:variant>
    </vt:vector>
  </HeadingPairs>
  <TitlesOfParts>
    <vt:vector size="11" baseType="lpstr">
      <vt:lpstr>Arial</vt:lpstr>
      <vt:lpstr>Calibri</vt:lpstr>
      <vt:lpstr>Calibri Light</vt:lpstr>
      <vt:lpstr>Times New Roman</vt:lpstr>
      <vt:lpstr>URW DIN</vt:lpstr>
      <vt:lpstr>Verdana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Don Claudio Laffranchini</cp:lastModifiedBy>
  <cp:revision>198</cp:revision>
  <dcterms:created xsi:type="dcterms:W3CDTF">2023-01-12T09:17:38Z</dcterms:created>
  <dcterms:modified xsi:type="dcterms:W3CDTF">2025-02-11T09:05:27Z</dcterms:modified>
</cp:coreProperties>
</file>