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29B8CE"/>
    <a:srgbClr val="A2C612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11"/>
    <p:restoredTop sz="94737"/>
  </p:normalViewPr>
  <p:slideViewPr>
    <p:cSldViewPr snapToGrid="0">
      <p:cViewPr varScale="1">
        <p:scale>
          <a:sx n="51" d="100"/>
          <a:sy n="51" d="100"/>
        </p:scale>
        <p:origin x="29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0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0735" y="1388025"/>
            <a:ext cx="6602047" cy="409820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30516029-FFA9-DEB9-B733-8317AC36B941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id="{4088D5E6-33D3-B3A6-CE85-AD8940FA21C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301EB08-5CD9-1C32-9646-471D96D1A5CD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Sabato - 5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AF4CB39-DF42-8462-E68E-A654F7323A89}"/>
              </a:ext>
            </a:extLst>
          </p:cNvPr>
          <p:cNvSpPr txBox="1"/>
          <p:nvPr/>
        </p:nvSpPr>
        <p:spPr>
          <a:xfrm>
            <a:off x="458238" y="5826768"/>
            <a:ext cx="4921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4</a:t>
            </a:r>
            <a:r>
              <a:rPr lang="it-IT" sz="3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3000" dirty="0">
              <a:solidFill>
                <a:srgbClr val="815FA4"/>
              </a:solidFill>
              <a:effectLst/>
              <a:latin typeface="URW DIN"/>
            </a:endParaRPr>
          </a:p>
        </p:txBody>
      </p:sp>
      <p:pic>
        <p:nvPicPr>
          <p:cNvPr id="6" name="Immagine 5" descr="Immagine che contiene Ambra, giallo, design&#10;&#10;Il contenuto generato dall'IA potrebbe non essere corretto.">
            <a:extLst>
              <a:ext uri="{FF2B5EF4-FFF2-40B4-BE49-F238E27FC236}">
                <a16:creationId xmlns:a16="http://schemas.microsoft.com/office/drawing/2014/main" id="{0DBA57E7-A21D-CB25-08C1-A6714B4846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4929" y="277250"/>
            <a:ext cx="4494047" cy="6103516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E2A4EFF-065F-8217-9234-6194CFC4D3EA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PADRE</a:t>
            </a:r>
          </a:p>
        </p:txBody>
      </p:sp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9B9E8D8-DA0B-1FFF-A101-EF1728BFF1CF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itardo 6">
            <a:extLst>
              <a:ext uri="{FF2B5EF4-FFF2-40B4-BE49-F238E27FC236}">
                <a16:creationId xmlns:a16="http://schemas.microsoft.com/office/drawing/2014/main" id="{50E2A013-33F5-96DC-7B80-796D88F31D03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3F95F3D-381B-EAEE-1DEA-659245B67244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Sabato - 5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F686251-E67B-EF38-AE53-2F0A7DDFE80E}"/>
              </a:ext>
            </a:extLst>
          </p:cNvPr>
          <p:cNvSpPr txBox="1"/>
          <p:nvPr/>
        </p:nvSpPr>
        <p:spPr>
          <a:xfrm>
            <a:off x="490645" y="1554415"/>
            <a:ext cx="7444812" cy="530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8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Dal vangelo secondo Giovanni (7,44-53)</a:t>
            </a:r>
            <a:r>
              <a:rPr lang="it-IT" sz="2800" dirty="0">
                <a:solidFill>
                  <a:srgbClr val="29B8CE"/>
                </a:solidFill>
                <a:effectLst/>
              </a:rPr>
              <a:t> </a:t>
            </a:r>
            <a:endParaRPr lang="it-IT" sz="2800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F8B10DB-787B-094D-80A7-18B5BCB1302B}"/>
              </a:ext>
            </a:extLst>
          </p:cNvPr>
          <p:cNvSpPr txBox="1"/>
          <p:nvPr/>
        </p:nvSpPr>
        <p:spPr>
          <a:xfrm>
            <a:off x="502929" y="2172185"/>
            <a:ext cx="6042250" cy="2840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…Alcuni di loro volevano arrestarlo, ma nessuno mise le mani su di lui. Le guardie tornarono quindi dai capi dei sacerdoti e dai farisei e questi dissero loro: «Perché non lo avete condotto qui?». Risposero le guardie: «Mai un uomo ha parlato così!». Ma i farisei replicarono loro: «Vi siete lasciati ingannare anche voi? Ha forse creduto in lui qualcuno dei capi o dei farisei? </a:t>
            </a:r>
            <a:endParaRPr lang="it-IT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CF7D86AF-096F-FF4F-1072-FC3BF80C321C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F5EB1EB-9C9B-88EF-7A7A-B81BFA32EBDC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4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pic>
        <p:nvPicPr>
          <p:cNvPr id="4" name="Immagine 3" descr="Immagine che contiene Ambra, giallo, design&#10;&#10;Il contenuto generato dall'IA potrebbe non essere corretto.">
            <a:extLst>
              <a:ext uri="{FF2B5EF4-FFF2-40B4-BE49-F238E27FC236}">
                <a16:creationId xmlns:a16="http://schemas.microsoft.com/office/drawing/2014/main" id="{56C240C4-56F5-1622-D495-A5BB3B3FB2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2340" y="1897592"/>
            <a:ext cx="3270638" cy="4441963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ADB1ED30-1A44-92C1-FDFE-98330D63B0CF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PADRE</a:t>
            </a:r>
          </a:p>
        </p:txBody>
      </p:sp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F7C4406-958D-1D32-E7AB-0EF1C388F20A}"/>
              </a:ext>
            </a:extLst>
          </p:cNvPr>
          <p:cNvSpPr txBox="1"/>
          <p:nvPr/>
        </p:nvSpPr>
        <p:spPr>
          <a:xfrm>
            <a:off x="1651851" y="2244426"/>
            <a:ext cx="5307171" cy="3729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La presenza di Gesù, allora come oggi, è motivo di disaccordo, di divisione</a:t>
            </a:r>
            <a:r>
              <a:rPr lang="it-IT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it-IT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Le guardie inviate per arrestare Gesù ritornano confuse dopo aver ascoltato le sue parole: «Mai un uomo ha parlato così!». Questi personaggi secondari e senza nome ci ricordano la necessità di ascoltare la parola di Dio con semplicità e cuore aperto perché il Padre ci parla della nostra vita e ogni volta ci invita a stupirci davanti alla fantasia del suo amore.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446734A3-87AF-F84C-7F76-151280906368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itardo 26">
            <a:extLst>
              <a:ext uri="{FF2B5EF4-FFF2-40B4-BE49-F238E27FC236}">
                <a16:creationId xmlns:a16="http://schemas.microsoft.com/office/drawing/2014/main" id="{B3D71B4B-B98A-F3BE-AC3D-B05EB0521D7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60A5D4F-236D-7A0F-086E-314F1CA7A9B0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Sabato - 5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06C9E3B-26CB-B03C-BC56-C58BA0D21DBF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4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pic>
        <p:nvPicPr>
          <p:cNvPr id="4" name="Immagine 3" descr="Immagine che contiene Ambra, giallo, design&#10;&#10;Il contenuto generato dall'IA potrebbe non essere corretto.">
            <a:extLst>
              <a:ext uri="{FF2B5EF4-FFF2-40B4-BE49-F238E27FC236}">
                <a16:creationId xmlns:a16="http://schemas.microsoft.com/office/drawing/2014/main" id="{004F75E9-E753-6035-8B73-F1A90AAF9C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2340" y="1897592"/>
            <a:ext cx="3270638" cy="4441963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59375D8-61F3-BC62-BAB0-C2E39BE2A446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PADRE</a:t>
            </a:r>
          </a:p>
        </p:txBody>
      </p:sp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568383D-E519-FB04-F960-240935DB7D89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itardo 3">
            <a:extLst>
              <a:ext uri="{FF2B5EF4-FFF2-40B4-BE49-F238E27FC236}">
                <a16:creationId xmlns:a16="http://schemas.microsoft.com/office/drawing/2014/main" id="{88C83B6D-F3A3-41BD-3FCB-F1E77871AE78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1972327-F670-EE48-7B31-3EA9F9733A91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Sabato - 5 aprile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C7BBCEB-D78E-D45B-D708-AC4C2372A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8" y="2314955"/>
            <a:ext cx="1191589" cy="66314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441F4B8A-12DB-AD6E-B711-5668A46FCFB2}"/>
              </a:ext>
            </a:extLst>
          </p:cNvPr>
          <p:cNvSpPr txBox="1"/>
          <p:nvPr/>
        </p:nvSpPr>
        <p:spPr>
          <a:xfrm>
            <a:off x="1872373" y="2227946"/>
            <a:ext cx="5232965" cy="3137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 Padre, ti ringraziamo per la parola che ci doni ogni giorno.</a:t>
            </a:r>
          </a:p>
          <a:p>
            <a:pPr algn="just"/>
            <a:r>
              <a:rPr lang="it-IT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Maria, che hai creduto nell’adempimento di ciò che il Signore ti ha detto,</a:t>
            </a:r>
          </a:p>
          <a:p>
            <a:pPr algn="just"/>
            <a:r>
              <a:rPr lang="it-IT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accompagnaci nel cammino di accoglienza della parola di Dio</a:t>
            </a:r>
          </a:p>
          <a:p>
            <a:pPr algn="just"/>
            <a:r>
              <a:rPr lang="it-IT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perché sul tuo esempio possiamo leggerla, meditarla, pregarla,</a:t>
            </a:r>
          </a:p>
          <a:p>
            <a:pPr algn="just"/>
            <a:r>
              <a:rPr lang="it-IT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annunciarla e testimoniarla con la nostra vita.</a:t>
            </a:r>
          </a:p>
          <a:p>
            <a:pPr>
              <a:lnSpc>
                <a:spcPct val="107000"/>
              </a:lnSpc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8873392-2104-AF3C-90AC-F91CB7D7491B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Preghiera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103F3419-C469-B3F3-E03F-BADB88723478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4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pic>
        <p:nvPicPr>
          <p:cNvPr id="6" name="Immagine 5" descr="Immagine che contiene Ambra, giallo, design&#10;&#10;Il contenuto generato dall'IA potrebbe non essere corretto.">
            <a:extLst>
              <a:ext uri="{FF2B5EF4-FFF2-40B4-BE49-F238E27FC236}">
                <a16:creationId xmlns:a16="http://schemas.microsoft.com/office/drawing/2014/main" id="{1FD64EDE-8A00-583E-867B-3FAE32C119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2340" y="1897592"/>
            <a:ext cx="3270638" cy="4441963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D74260C-4983-3ECD-2EAB-41A79F1152A8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PADRE</a:t>
            </a:r>
          </a:p>
        </p:txBody>
      </p:sp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265</Words>
  <Application>Microsoft Office PowerPoint</Application>
  <PresentationFormat>Widescreen</PresentationFormat>
  <Paragraphs>23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URW DIN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stage</cp:lastModifiedBy>
  <cp:revision>190</cp:revision>
  <dcterms:created xsi:type="dcterms:W3CDTF">2023-01-12T09:17:38Z</dcterms:created>
  <dcterms:modified xsi:type="dcterms:W3CDTF">2025-02-07T13:29:15Z</dcterms:modified>
</cp:coreProperties>
</file>