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1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- 5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6" name="Immagine 5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0DBA57E7-A21D-CB25-08C1-A6714B484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929" y="277250"/>
            <a:ext cx="4494047" cy="61035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2A4EFF-065F-8217-9234-6194CFC4D3EA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- 5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 Giovanni (7,44-53)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28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…Alcuni di loro volevano arrestarlo, ma nessuno mise le mani su di lui. Le guardie tornarono quindi dai capi dei sacerdoti e dai farisei e questi dissero loro: «Perché non lo avete condotto qui?». Risposero le guardie: «Mai un uomo ha parlato così!». Ma i farisei replicarono loro: «Vi siete lasciati ingannare anche voi? Ha forse creduto in lui qualcuno dei capi o dei farisei? 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5EB1EB-9C9B-88EF-7A7A-B81BFA32EBDC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4" name="Immagine 3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56C240C4-56F5-1622-D495-A5BB3B3FB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B1ED30-1A44-92C1-FDFE-98330D63B0CF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307171" cy="3729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presenza di Gesù, allora come oggi, è motivo di disaccordo, di divisione</a:t>
            </a:r>
            <a:r>
              <a:rPr lang="it-IT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it-IT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guardie inviate per arrestare Gesù ritornano confuse dopo aver ascoltato le sue parole: «Mai un uomo ha parlato così!». Questi personaggi secondari e senza nome ci ricordano la necessità di ascoltare la parola di Dio con semplicità e cuore aperto perché il Padre ci parla della nostra vita e ogni volta ci invita a stupirci davanti alla fantasia del suo amore.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- 5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6C9E3B-26CB-B03C-BC56-C58BA0D21DB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4" name="Immagine 3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004F75E9-E753-6035-8B73-F1A90AAF9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9375D8-61F3-BC62-BAB0-C2E39BE2A446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- 5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232965" cy="313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 Padre, ti ringraziamo per la parola che ci doni ogni giorno.</a:t>
            </a:r>
          </a:p>
          <a:p>
            <a:pPr algn="just"/>
            <a:r>
              <a:rPr lang="it-IT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Maria, che hai creduto nell’adempimento di ciò che il Signore ti ha detto,</a:t>
            </a:r>
          </a:p>
          <a:p>
            <a:pPr algn="just"/>
            <a:r>
              <a:rPr lang="it-IT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accompagnaci nel cammino di accoglienza della parola di Dio</a:t>
            </a:r>
          </a:p>
          <a:p>
            <a:pPr algn="just"/>
            <a:r>
              <a:rPr lang="it-IT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perché sul tuo esempio possiamo leggerla, meditarla, pregarla,</a:t>
            </a:r>
          </a:p>
          <a:p>
            <a:pPr algn="just"/>
            <a:r>
              <a:rPr lang="it-IT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annunciarla e testimoniarla con la nostra vita.</a:t>
            </a: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3F3419-C469-B3F3-E03F-BADB8872347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6" name="Immagine 5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1FD64EDE-8A00-583E-867B-3FAE32C11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74260C-4983-3ECD-2EAB-41A79F1152A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190</cp:revision>
  <dcterms:created xsi:type="dcterms:W3CDTF">2023-01-12T09:17:38Z</dcterms:created>
  <dcterms:modified xsi:type="dcterms:W3CDTF">2025-02-07T13:29:15Z</dcterms:modified>
</cp:coreProperties>
</file>