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7" r:id="rId2"/>
    <p:sldId id="258" r:id="rId3"/>
    <p:sldId id="259" r:id="rId4"/>
    <p:sldId id="260" r:id="rId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15FA4"/>
    <a:srgbClr val="29B8CE"/>
    <a:srgbClr val="A2C612"/>
    <a:srgbClr val="825DC8"/>
    <a:srgbClr val="FDC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69"/>
    <p:restoredTop sz="94737"/>
  </p:normalViewPr>
  <p:slideViewPr>
    <p:cSldViewPr snapToGrid="0">
      <p:cViewPr varScale="1">
        <p:scale>
          <a:sx n="51" d="100"/>
          <a:sy n="51" d="100"/>
        </p:scale>
        <p:origin x="29" y="6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60013-BCC7-A845-9DF2-2A82FEC0483F}" type="datetimeFigureOut">
              <a:rPr lang="it-IT" smtClean="0"/>
              <a:t>07/02/2025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6F211-5907-2E44-A69D-67C2027CB8B2}" type="slidenum">
              <a:rPr lang="it-IT" smtClean="0"/>
              <a:t>‹N›</a:t>
            </a:fld>
            <a:endParaRPr lang="it-IT"/>
          </a:p>
        </p:txBody>
      </p:sp>
    </p:spTree>
    <p:extLst>
      <p:ext uri="{BB962C8B-B14F-4D97-AF65-F5344CB8AC3E}">
        <p14:creationId xmlns:p14="http://schemas.microsoft.com/office/powerpoint/2010/main" val="78177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856F211-5907-2E44-A69D-67C2027CB8B2}" type="slidenum">
              <a:rPr lang="it-IT" smtClean="0"/>
              <a:t>4</a:t>
            </a:fld>
            <a:endParaRPr lang="it-IT"/>
          </a:p>
        </p:txBody>
      </p:sp>
    </p:spTree>
    <p:extLst>
      <p:ext uri="{BB962C8B-B14F-4D97-AF65-F5344CB8AC3E}">
        <p14:creationId xmlns:p14="http://schemas.microsoft.com/office/powerpoint/2010/main" val="1927007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F82C33-9683-C4C4-08B3-4DF1171BDF6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EE208D6-6DDC-EF44-A0E4-9F7D022461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8128C5C-0D33-3D0C-4549-EEA2A0DD5E6C}"/>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E6048ADA-991E-11C9-45E4-7A2893BEA0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54CF36-E380-A615-71D6-25C79409CA1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91723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5E68D6-3B22-BDF1-E55C-DB506B5822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5A0032F-F6B0-75AF-BBC8-50800BEB1DD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4A9E344-FF16-042A-46BF-A48BF509AB5F}"/>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CFDA72FA-4111-1F3B-8EF5-A19CE42C0C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2B240E7-56DD-46C7-3BEC-7ACD0185DE61}"/>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8720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088CF3A-E6DA-795C-E447-6019B4027BF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EF02F91-30DE-1F04-7FD6-132BB963B95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D897B1-8967-6F65-018E-66DE3CA836BC}"/>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12EE0333-F8B2-71AF-A171-8742608424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BB0938D-F022-0463-A533-3C3B7D7627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2308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5A6DB3-9A7D-67B4-86F0-E1F083561C2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8ED143A-4BC5-0C17-E499-754A32A097A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82F42CE-9EDD-611F-764B-CAEC3CA7ABCE}"/>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258D876F-D756-5598-B5AF-19031BF24F3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A2AB31E-4F90-8C82-308E-C981DA4CA97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658310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4CB15F-C55E-68D7-4D5E-B5D41B61305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C6C5535-7192-9FAE-AD56-50A7D7EDC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9B623E7-A63E-3FF6-A19B-30F3E3E8CB29}"/>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C5713605-21E0-DCDC-5D0D-3C56959B04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F801EDE-4191-AC9B-FD5D-B05846B528B6}"/>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185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97024F-5DD9-12EF-8712-7B405CCD773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BF266BF-1E23-1ABC-D5F1-8A7F7B8D73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19CBBAA-CAB0-35FF-705F-CE5F2A22C6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21FF83B-6391-7682-9213-4C170CE4A772}"/>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6" name="Segnaposto piè di pagina 5">
            <a:extLst>
              <a:ext uri="{FF2B5EF4-FFF2-40B4-BE49-F238E27FC236}">
                <a16:creationId xmlns:a16="http://schemas.microsoft.com/office/drawing/2014/main" id="{C4401140-EBF0-4B42-F28B-DA96677275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B99D4C9-6A8E-5391-8949-5BE35F7320CC}"/>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80547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0A7525-E6AD-A0F4-A727-40016B236D4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28CF152-FA95-4678-C9C9-876A7E2EF3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95A397A-7DC1-24D6-2DAC-DC65CC617C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B20F1D7-289E-78EE-732C-515BAB914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314AFEA-BB79-AEE9-2EC6-9D1AC2BBD1D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E753570-F2EF-2B76-1250-37F70F4DEBFD}"/>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8" name="Segnaposto piè di pagina 7">
            <a:extLst>
              <a:ext uri="{FF2B5EF4-FFF2-40B4-BE49-F238E27FC236}">
                <a16:creationId xmlns:a16="http://schemas.microsoft.com/office/drawing/2014/main" id="{D2B4F184-98EF-EAF3-2B76-B5ECF94123C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2B08E5A-1A4D-303A-21EA-8D20465D9C8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372272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79E4AD-05F1-464F-A47D-F7D4519A21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03818C1-8E94-074E-2121-04760E77050B}"/>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4" name="Segnaposto piè di pagina 3">
            <a:extLst>
              <a:ext uri="{FF2B5EF4-FFF2-40B4-BE49-F238E27FC236}">
                <a16:creationId xmlns:a16="http://schemas.microsoft.com/office/drawing/2014/main" id="{0C0C6BED-D33B-D9B9-457F-B94C5770FF0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04730A1-C988-CA93-311D-4C2FD4885B9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569020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82D4A3A-4AA7-309F-E5E0-8619ED653C82}"/>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3" name="Segnaposto piè di pagina 2">
            <a:extLst>
              <a:ext uri="{FF2B5EF4-FFF2-40B4-BE49-F238E27FC236}">
                <a16:creationId xmlns:a16="http://schemas.microsoft.com/office/drawing/2014/main" id="{18FB3D18-DBAB-0CF5-FC43-E3CC5FC6C56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E533EFE-453F-156C-B145-FB37093CFE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44752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C97C58-5AE7-BC1C-7D1B-ABCB276BB5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54E4E5D-4D5A-00AC-8070-A11818E5A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6233F16-F31C-C197-12B4-A82DC1BCD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972AF5E-B309-40E4-B94F-7C8A30962D48}"/>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6" name="Segnaposto piè di pagina 5">
            <a:extLst>
              <a:ext uri="{FF2B5EF4-FFF2-40B4-BE49-F238E27FC236}">
                <a16:creationId xmlns:a16="http://schemas.microsoft.com/office/drawing/2014/main" id="{F705A4C5-8E1D-F78C-3065-4BD86B2118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E98D1BF-8472-FEA7-4D13-D1C481E7D1CD}"/>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09027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86169A-A576-FA74-1F05-F79A2EFF60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152BAE8-A5BC-EB0C-9D71-3B83B339C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E69B0DF-BB67-D968-23A4-13A02DBBA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3F4CFD6-84F7-D11B-B087-4548252D1D59}"/>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6" name="Segnaposto piè di pagina 5">
            <a:extLst>
              <a:ext uri="{FF2B5EF4-FFF2-40B4-BE49-F238E27FC236}">
                <a16:creationId xmlns:a16="http://schemas.microsoft.com/office/drawing/2014/main" id="{F3FF00D8-DC31-4D9E-CA7C-0EF30AF405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F6527F7-1E34-CCC7-9CB2-A37E7D99C8A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039608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797FD95-2300-71A7-4F92-F1B5D907E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685C183-5149-5ED4-5E4D-38A0293C8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2C88FD0-0469-C1EC-240D-113A40F8EB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3A7505B8-0523-53F1-94B2-F4E18E8351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9A6C430-C9D3-B76C-14E4-96A8DD50E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964D0-AA43-2149-AE29-9E560238DE57}" type="slidenum">
              <a:rPr lang="it-IT" smtClean="0"/>
              <a:t>‹N›</a:t>
            </a:fld>
            <a:endParaRPr lang="it-IT"/>
          </a:p>
        </p:txBody>
      </p:sp>
    </p:spTree>
    <p:extLst>
      <p:ext uri="{BB962C8B-B14F-4D97-AF65-F5344CB8AC3E}">
        <p14:creationId xmlns:p14="http://schemas.microsoft.com/office/powerpoint/2010/main" val="402557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61E69E28-9779-B3E9-4395-0E737456402F}"/>
              </a:ext>
            </a:extLst>
          </p:cNvPr>
          <p:cNvSpPr/>
          <p:nvPr/>
        </p:nvSpPr>
        <p:spPr>
          <a:xfrm>
            <a:off x="5691597" y="5471188"/>
            <a:ext cx="6514713" cy="802001"/>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8" name="Ritardo 7">
            <a:extLst>
              <a:ext uri="{FF2B5EF4-FFF2-40B4-BE49-F238E27FC236}">
                <a16:creationId xmlns:a16="http://schemas.microsoft.com/office/drawing/2014/main" id="{AE5C6C9D-0063-C1F7-0F0B-37A01B9CB744}"/>
              </a:ext>
            </a:extLst>
          </p:cNvPr>
          <p:cNvSpPr/>
          <p:nvPr/>
        </p:nvSpPr>
        <p:spPr>
          <a:xfrm rot="10800000">
            <a:off x="5142639" y="5471187"/>
            <a:ext cx="802001" cy="802001"/>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pic>
        <p:nvPicPr>
          <p:cNvPr id="14" name="Immagine 13">
            <a:extLst>
              <a:ext uri="{FF2B5EF4-FFF2-40B4-BE49-F238E27FC236}">
                <a16:creationId xmlns:a16="http://schemas.microsoft.com/office/drawing/2014/main" id="{C518FF98-607A-F2BD-81F7-080494C6E34D}"/>
              </a:ext>
            </a:extLst>
          </p:cNvPr>
          <p:cNvPicPr>
            <a:picLocks noChangeAspect="1"/>
          </p:cNvPicPr>
          <p:nvPr/>
        </p:nvPicPr>
        <p:blipFill>
          <a:blip r:embed="rId2"/>
          <a:srcRect/>
          <a:stretch/>
        </p:blipFill>
        <p:spPr>
          <a:xfrm>
            <a:off x="530735" y="1388025"/>
            <a:ext cx="6602047" cy="4098205"/>
          </a:xfrm>
          <a:prstGeom prst="rect">
            <a:avLst/>
          </a:prstGeom>
        </p:spPr>
      </p:pic>
      <p:pic>
        <p:nvPicPr>
          <p:cNvPr id="17" name="Immagine 16">
            <a:extLst>
              <a:ext uri="{FF2B5EF4-FFF2-40B4-BE49-F238E27FC236}">
                <a16:creationId xmlns:a16="http://schemas.microsoft.com/office/drawing/2014/main" id="{EC575A8F-85FF-E7B6-E612-B92E9B3FD6C6}"/>
              </a:ext>
            </a:extLst>
          </p:cNvPr>
          <p:cNvPicPr>
            <a:picLocks noChangeAspect="1"/>
          </p:cNvPicPr>
          <p:nvPr/>
        </p:nvPicPr>
        <p:blipFill>
          <a:blip r:embed="rId3"/>
          <a:stretch>
            <a:fillRect/>
          </a:stretch>
        </p:blipFill>
        <p:spPr>
          <a:xfrm>
            <a:off x="783791" y="1603685"/>
            <a:ext cx="1291476" cy="1205377"/>
          </a:xfrm>
          <a:prstGeom prst="rect">
            <a:avLst/>
          </a:prstGeom>
        </p:spPr>
      </p:pic>
      <p:sp>
        <p:nvSpPr>
          <p:cNvPr id="2" name="Rettangolo 1">
            <a:extLst>
              <a:ext uri="{FF2B5EF4-FFF2-40B4-BE49-F238E27FC236}">
                <a16:creationId xmlns:a16="http://schemas.microsoft.com/office/drawing/2014/main" id="{30516029-FFA9-DEB9-B733-8317AC36B941}"/>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itardo 2">
            <a:extLst>
              <a:ext uri="{FF2B5EF4-FFF2-40B4-BE49-F238E27FC236}">
                <a16:creationId xmlns:a16="http://schemas.microsoft.com/office/drawing/2014/main" id="{4088D5E6-33D3-B3A6-CE85-AD8940FA21CD}"/>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E301EB08-5CD9-1C32-9646-471D96D1A5CD}"/>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Sabato - 12 aprile</a:t>
            </a:r>
            <a:endParaRPr lang="it-IT" sz="3200" dirty="0">
              <a:solidFill>
                <a:schemeClr val="bg1"/>
              </a:solidFill>
              <a:effectLst/>
              <a:latin typeface="URW DIN"/>
            </a:endParaRPr>
          </a:p>
        </p:txBody>
      </p:sp>
      <p:sp>
        <p:nvSpPr>
          <p:cNvPr id="9" name="CasellaDiTesto 8">
            <a:extLst>
              <a:ext uri="{FF2B5EF4-FFF2-40B4-BE49-F238E27FC236}">
                <a16:creationId xmlns:a16="http://schemas.microsoft.com/office/drawing/2014/main" id="{AAF4CB39-DF42-8462-E68E-A654F7323A89}"/>
              </a:ext>
            </a:extLst>
          </p:cNvPr>
          <p:cNvSpPr txBox="1"/>
          <p:nvPr/>
        </p:nvSpPr>
        <p:spPr>
          <a:xfrm>
            <a:off x="458238" y="5826768"/>
            <a:ext cx="4921594" cy="553998"/>
          </a:xfrm>
          <a:prstGeom prst="rect">
            <a:avLst/>
          </a:prstGeom>
          <a:noFill/>
        </p:spPr>
        <p:txBody>
          <a:bodyPr wrap="square" rtlCol="0">
            <a:spAutoFit/>
          </a:bodyPr>
          <a:lstStyle/>
          <a:p>
            <a:r>
              <a:rPr lang="it-IT" sz="3000" b="1" dirty="0">
                <a:solidFill>
                  <a:srgbClr val="815FA4"/>
                </a:solidFill>
                <a:effectLst/>
                <a:latin typeface="URW DIN"/>
              </a:rPr>
              <a:t>5</a:t>
            </a:r>
            <a:r>
              <a:rPr lang="it-IT" sz="3000" b="1" baseline="30000" dirty="0">
                <a:solidFill>
                  <a:srgbClr val="815FA4"/>
                </a:solidFill>
                <a:effectLst/>
                <a:latin typeface="URW DIN"/>
              </a:rPr>
              <a:t>a</a:t>
            </a:r>
            <a:r>
              <a:rPr lang="it-IT" sz="3000" b="1" dirty="0">
                <a:solidFill>
                  <a:srgbClr val="815FA4"/>
                </a:solidFill>
                <a:effectLst/>
                <a:latin typeface="URW DIN"/>
              </a:rPr>
              <a:t> settimana di Quaresima</a:t>
            </a:r>
            <a:endParaRPr lang="it-IT" sz="3000" dirty="0">
              <a:solidFill>
                <a:srgbClr val="815FA4"/>
              </a:solidFill>
              <a:effectLst/>
              <a:latin typeface="URW DIN"/>
            </a:endParaRPr>
          </a:p>
        </p:txBody>
      </p:sp>
      <p:sp>
        <p:nvSpPr>
          <p:cNvPr id="7" name="CasellaDiTesto 6">
            <a:extLst>
              <a:ext uri="{FF2B5EF4-FFF2-40B4-BE49-F238E27FC236}">
                <a16:creationId xmlns:a16="http://schemas.microsoft.com/office/drawing/2014/main" id="{E79B585E-6FCC-9E1F-0542-4ABB5D612225}"/>
              </a:ext>
            </a:extLst>
          </p:cNvPr>
          <p:cNvSpPr txBox="1"/>
          <p:nvPr/>
        </p:nvSpPr>
        <p:spPr>
          <a:xfrm>
            <a:off x="5548275" y="5442249"/>
            <a:ext cx="5672032" cy="831894"/>
          </a:xfrm>
          <a:prstGeom prst="rect">
            <a:avLst/>
          </a:prstGeom>
          <a:noFill/>
        </p:spPr>
        <p:txBody>
          <a:bodyPr wrap="square" rtlCol="0">
            <a:spAutoFit/>
          </a:bodyPr>
          <a:lstStyle/>
          <a:p>
            <a:pPr algn="r">
              <a:lnSpc>
                <a:spcPct val="107000"/>
              </a:lnSpc>
              <a:spcAft>
                <a:spcPts val="800"/>
              </a:spcAft>
            </a:pPr>
            <a:r>
              <a:rPr lang="it-IT" sz="47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PERDONO</a:t>
            </a:r>
          </a:p>
        </p:txBody>
      </p:sp>
      <p:pic>
        <p:nvPicPr>
          <p:cNvPr id="11" name="Immagine 10" descr="Immagine che contiene clipart, cartone animato, mano, arte&#10;&#10;Il contenuto generato dall'IA potrebbe non essere corretto.">
            <a:extLst>
              <a:ext uri="{FF2B5EF4-FFF2-40B4-BE49-F238E27FC236}">
                <a16:creationId xmlns:a16="http://schemas.microsoft.com/office/drawing/2014/main" id="{0CFF49EF-7CB4-46E0-4AA6-9C2A098AC7B4}"/>
              </a:ext>
            </a:extLst>
          </p:cNvPr>
          <p:cNvPicPr>
            <a:picLocks noChangeAspect="1"/>
          </p:cNvPicPr>
          <p:nvPr/>
        </p:nvPicPr>
        <p:blipFill>
          <a:blip r:embed="rId4"/>
          <a:stretch>
            <a:fillRect/>
          </a:stretch>
        </p:blipFill>
        <p:spPr>
          <a:xfrm>
            <a:off x="7858010" y="6480"/>
            <a:ext cx="3825210" cy="5605163"/>
          </a:xfrm>
          <a:prstGeom prst="rect">
            <a:avLst/>
          </a:prstGeom>
        </p:spPr>
      </p:pic>
    </p:spTree>
    <p:extLst>
      <p:ext uri="{BB962C8B-B14F-4D97-AF65-F5344CB8AC3E}">
        <p14:creationId xmlns:p14="http://schemas.microsoft.com/office/powerpoint/2010/main" val="1104501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9B9E8D8-DA0B-1FFF-A101-EF1728BFF1CF}"/>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itardo 6">
            <a:extLst>
              <a:ext uri="{FF2B5EF4-FFF2-40B4-BE49-F238E27FC236}">
                <a16:creationId xmlns:a16="http://schemas.microsoft.com/office/drawing/2014/main" id="{50E2A013-33F5-96DC-7B80-796D88F31D03}"/>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13F95F3D-381B-EAEE-1DEA-659245B67244}"/>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Sabato - 12 aprile</a:t>
            </a:r>
            <a:endParaRPr lang="it-IT" sz="3200" dirty="0">
              <a:solidFill>
                <a:schemeClr val="bg1"/>
              </a:solidFill>
              <a:effectLst/>
              <a:latin typeface="URW DIN"/>
            </a:endParaRPr>
          </a:p>
        </p:txBody>
      </p:sp>
      <p:sp>
        <p:nvSpPr>
          <p:cNvPr id="14" name="CasellaDiTesto 13">
            <a:extLst>
              <a:ext uri="{FF2B5EF4-FFF2-40B4-BE49-F238E27FC236}">
                <a16:creationId xmlns:a16="http://schemas.microsoft.com/office/drawing/2014/main" id="{9F686251-E67B-EF38-AE53-2F0A7DDFE80E}"/>
              </a:ext>
            </a:extLst>
          </p:cNvPr>
          <p:cNvSpPr txBox="1"/>
          <p:nvPr/>
        </p:nvSpPr>
        <p:spPr>
          <a:xfrm>
            <a:off x="490645" y="1554415"/>
            <a:ext cx="7444812" cy="530145"/>
          </a:xfrm>
          <a:prstGeom prst="rect">
            <a:avLst/>
          </a:prstGeom>
          <a:noFill/>
        </p:spPr>
        <p:txBody>
          <a:bodyPr wrap="square" rtlCol="0">
            <a:spAutoFit/>
          </a:bodyPr>
          <a:lstStyle/>
          <a:p>
            <a:pPr>
              <a:lnSpc>
                <a:spcPct val="107000"/>
              </a:lnSpc>
              <a:spcAft>
                <a:spcPts val="800"/>
              </a:spcAft>
            </a:pPr>
            <a:r>
              <a:rPr lang="it-IT" sz="2800" b="1" i="1" dirty="0">
                <a:solidFill>
                  <a:srgbClr val="29B8CE"/>
                </a:solidFill>
                <a:effectLst/>
                <a:latin typeface="Arial" panose="020B0604020202020204" pitchFamily="34" charset="0"/>
                <a:ea typeface="Times New Roman" panose="02020603050405020304" pitchFamily="18" charset="0"/>
              </a:rPr>
              <a:t>Dal libro del </a:t>
            </a:r>
            <a:r>
              <a:rPr lang="it-IT" sz="2800" b="1" i="1" dirty="0">
                <a:solidFill>
                  <a:srgbClr val="29B8CE"/>
                </a:solidFill>
                <a:latin typeface="Arial" panose="020B0604020202020204" pitchFamily="34" charset="0"/>
                <a:ea typeface="Times New Roman" panose="02020603050405020304" pitchFamily="18" charset="0"/>
              </a:rPr>
              <a:t>profeta Geremia</a:t>
            </a:r>
            <a:r>
              <a:rPr lang="it-IT" sz="2800" b="1" i="1" dirty="0">
                <a:solidFill>
                  <a:srgbClr val="29B8CE"/>
                </a:solidFill>
                <a:effectLst/>
                <a:latin typeface="Arial" panose="020B0604020202020204" pitchFamily="34" charset="0"/>
                <a:ea typeface="Times New Roman" panose="02020603050405020304" pitchFamily="18" charset="0"/>
              </a:rPr>
              <a:t> (</a:t>
            </a:r>
            <a:r>
              <a:rPr lang="it-IT" sz="2800" b="1" i="1" dirty="0">
                <a:solidFill>
                  <a:srgbClr val="29B8CE"/>
                </a:solidFill>
                <a:latin typeface="Arial" panose="020B0604020202020204" pitchFamily="34" charset="0"/>
                <a:ea typeface="Times New Roman" panose="02020603050405020304" pitchFamily="18" charset="0"/>
              </a:rPr>
              <a:t>31</a:t>
            </a:r>
            <a:r>
              <a:rPr lang="it-IT" sz="2800" b="1" i="1" dirty="0">
                <a:solidFill>
                  <a:srgbClr val="29B8CE"/>
                </a:solidFill>
                <a:effectLst/>
                <a:latin typeface="Arial" panose="020B0604020202020204" pitchFamily="34" charset="0"/>
                <a:ea typeface="Times New Roman" panose="02020603050405020304" pitchFamily="18" charset="0"/>
              </a:rPr>
              <a:t>,10-14)</a:t>
            </a:r>
            <a:r>
              <a:rPr lang="it-IT" sz="2800" dirty="0">
                <a:solidFill>
                  <a:srgbClr val="29B8CE"/>
                </a:solidFill>
                <a:effectLst/>
              </a:rPr>
              <a:t> </a:t>
            </a:r>
            <a:endParaRPr lang="it-IT" sz="2800"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CasellaDiTesto 14">
            <a:extLst>
              <a:ext uri="{FF2B5EF4-FFF2-40B4-BE49-F238E27FC236}">
                <a16:creationId xmlns:a16="http://schemas.microsoft.com/office/drawing/2014/main" id="{FF8B10DB-787B-094D-80A7-18B5BCB1302B}"/>
              </a:ext>
            </a:extLst>
          </p:cNvPr>
          <p:cNvSpPr txBox="1"/>
          <p:nvPr/>
        </p:nvSpPr>
        <p:spPr>
          <a:xfrm>
            <a:off x="502929" y="2172185"/>
            <a:ext cx="6042250" cy="1655261"/>
          </a:xfrm>
          <a:prstGeom prst="rect">
            <a:avLst/>
          </a:prstGeom>
          <a:noFill/>
        </p:spPr>
        <p:txBody>
          <a:bodyPr wrap="square" rtlCol="0">
            <a:spAutoFit/>
          </a:bodyPr>
          <a:lstStyle/>
          <a:p>
            <a:pPr>
              <a:lnSpc>
                <a:spcPct val="107000"/>
              </a:lnSpc>
              <a:spcAft>
                <a:spcPts val="800"/>
              </a:spcAft>
            </a:pP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Ascoltate, genti, la parola del Signore,</a:t>
            </a:r>
            <a:b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br>
            <a:r>
              <a:rPr lang="it-IT" sz="1800" dirty="0" err="1">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annunciàtela</a:t>
            </a: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 alle isole più lontane e dite:</a:t>
            </a:r>
            <a:b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b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«Chi ha disperso Israele lo raduna</a:t>
            </a:r>
            <a:b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b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e lo custodisce come un pastore il suo gregge».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6" name="Immagine 15">
            <a:extLst>
              <a:ext uri="{FF2B5EF4-FFF2-40B4-BE49-F238E27FC236}">
                <a16:creationId xmlns:a16="http://schemas.microsoft.com/office/drawing/2014/main" id="{527660B4-32F0-2455-B8CF-B5FF816324D8}"/>
              </a:ext>
            </a:extLst>
          </p:cNvPr>
          <p:cNvPicPr>
            <a:picLocks noChangeAspect="1"/>
          </p:cNvPicPr>
          <p:nvPr/>
        </p:nvPicPr>
        <p:blipFill>
          <a:blip r:embed="rId2"/>
          <a:srcRect/>
          <a:stretch/>
        </p:blipFill>
        <p:spPr>
          <a:xfrm>
            <a:off x="7459579" y="518445"/>
            <a:ext cx="4387457" cy="2723504"/>
          </a:xfrm>
          <a:prstGeom prst="rect">
            <a:avLst/>
          </a:prstGeom>
        </p:spPr>
      </p:pic>
      <p:sp>
        <p:nvSpPr>
          <p:cNvPr id="18" name="Rettangolo 17">
            <a:extLst>
              <a:ext uri="{FF2B5EF4-FFF2-40B4-BE49-F238E27FC236}">
                <a16:creationId xmlns:a16="http://schemas.microsoft.com/office/drawing/2014/main" id="{CF7D86AF-096F-FF4F-1072-FC3BF80C321C}"/>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id="{28522CBA-FA8A-CD9B-A1A5-B4213183DD1D}"/>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6" name="CasellaDiTesto 5">
            <a:extLst>
              <a:ext uri="{FF2B5EF4-FFF2-40B4-BE49-F238E27FC236}">
                <a16:creationId xmlns:a16="http://schemas.microsoft.com/office/drawing/2014/main" id="{BF5EB1EB-9C9B-88EF-7A7A-B81BFA32EBDC}"/>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5</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sp>
        <p:nvSpPr>
          <p:cNvPr id="3" name="CasellaDiTesto 2">
            <a:extLst>
              <a:ext uri="{FF2B5EF4-FFF2-40B4-BE49-F238E27FC236}">
                <a16:creationId xmlns:a16="http://schemas.microsoft.com/office/drawing/2014/main" id="{9626AB97-91B8-CE43-FCAE-4FE5606B1BC6}"/>
              </a:ext>
            </a:extLst>
          </p:cNvPr>
          <p:cNvSpPr txBox="1"/>
          <p:nvPr/>
        </p:nvSpPr>
        <p:spPr>
          <a:xfrm>
            <a:off x="7847803" y="5749387"/>
            <a:ext cx="3776259"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PERDONO</a:t>
            </a:r>
          </a:p>
        </p:txBody>
      </p:sp>
      <p:pic>
        <p:nvPicPr>
          <p:cNvPr id="8" name="Immagine 7" descr="Immagine che contiene clipart, cartone animato, mano, arte&#10;&#10;Il contenuto generato dall'IA potrebbe non essere corretto.">
            <a:extLst>
              <a:ext uri="{FF2B5EF4-FFF2-40B4-BE49-F238E27FC236}">
                <a16:creationId xmlns:a16="http://schemas.microsoft.com/office/drawing/2014/main" id="{6D0ECF5C-85EF-7F30-C55F-BCE6B60D7A96}"/>
              </a:ext>
            </a:extLst>
          </p:cNvPr>
          <p:cNvPicPr>
            <a:picLocks noChangeAspect="1"/>
          </p:cNvPicPr>
          <p:nvPr/>
        </p:nvPicPr>
        <p:blipFill>
          <a:blip r:embed="rId3"/>
          <a:stretch>
            <a:fillRect/>
          </a:stretch>
        </p:blipFill>
        <p:spPr>
          <a:xfrm>
            <a:off x="9111208" y="1925053"/>
            <a:ext cx="2735828" cy="4008867"/>
          </a:xfrm>
          <a:prstGeom prst="rect">
            <a:avLst/>
          </a:prstGeom>
        </p:spPr>
      </p:pic>
    </p:spTree>
    <p:extLst>
      <p:ext uri="{BB962C8B-B14F-4D97-AF65-F5344CB8AC3E}">
        <p14:creationId xmlns:p14="http://schemas.microsoft.com/office/powerpoint/2010/main" val="515297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id="{FBE3719A-6BCD-035A-0FB9-02C19648A503}"/>
              </a:ext>
            </a:extLst>
          </p:cNvPr>
          <p:cNvPicPr>
            <a:picLocks noChangeAspect="1"/>
          </p:cNvPicPr>
          <p:nvPr/>
        </p:nvPicPr>
        <p:blipFill>
          <a:blip r:embed="rId2"/>
          <a:stretch>
            <a:fillRect/>
          </a:stretch>
        </p:blipFill>
        <p:spPr>
          <a:xfrm>
            <a:off x="502929" y="2360973"/>
            <a:ext cx="946373" cy="946373"/>
          </a:xfrm>
          <a:prstGeom prst="rect">
            <a:avLst/>
          </a:prstGeom>
        </p:spPr>
      </p:pic>
      <p:sp>
        <p:nvSpPr>
          <p:cNvPr id="12" name="CasellaDiTesto 11">
            <a:extLst>
              <a:ext uri="{FF2B5EF4-FFF2-40B4-BE49-F238E27FC236}">
                <a16:creationId xmlns:a16="http://schemas.microsoft.com/office/drawing/2014/main" id="{75CEBFB2-0670-9C31-34CE-5202D6FE5B12}"/>
              </a:ext>
            </a:extLst>
          </p:cNvPr>
          <p:cNvSpPr txBox="1"/>
          <p:nvPr/>
        </p:nvSpPr>
        <p:spPr>
          <a:xfrm>
            <a:off x="420311" y="1591061"/>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Breve Spiegazione</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CasellaDiTesto 12">
            <a:extLst>
              <a:ext uri="{FF2B5EF4-FFF2-40B4-BE49-F238E27FC236}">
                <a16:creationId xmlns:a16="http://schemas.microsoft.com/office/drawing/2014/main" id="{7F7C4406-958D-1D32-E7AB-0EF1C388F20A}"/>
              </a:ext>
            </a:extLst>
          </p:cNvPr>
          <p:cNvSpPr txBox="1"/>
          <p:nvPr/>
        </p:nvSpPr>
        <p:spPr>
          <a:xfrm>
            <a:off x="1651851" y="2244426"/>
            <a:ext cx="5530145" cy="3729804"/>
          </a:xfrm>
          <a:prstGeom prst="rect">
            <a:avLst/>
          </a:prstGeom>
          <a:noFill/>
        </p:spPr>
        <p:txBody>
          <a:bodyPr wrap="square" rtlCol="0">
            <a:spAutoFit/>
          </a:bodyPr>
          <a:lstStyle/>
          <a:p>
            <a:pPr>
              <a:lnSpc>
                <a:spcPct val="107000"/>
              </a:lnSpc>
              <a:spcAft>
                <a:spcPts val="800"/>
              </a:spcAft>
            </a:pP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L’immagine di Dio che fa il pastore ogni tanto ritorna nella Bibbia. Il racconto più bello ce lo regala il vangelo di Luca, dove la pecorella smarrita viene ritrovata. Da Gesù buon pastore. È Dio che conosce ciascuno di noi per nome, conosce i nostri pensieri e desideri e ci raduna tutti insieme. Questa è la forza dell’amore di Dio: creare la comunione. Anche se siamo lontani e fuggiamo lontano di testa nostra il Signore viene, ci cerca, ci trova e ci raccoglie con la sua compassione.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21" name="Immagine 20">
            <a:extLst>
              <a:ext uri="{FF2B5EF4-FFF2-40B4-BE49-F238E27FC236}">
                <a16:creationId xmlns:a16="http://schemas.microsoft.com/office/drawing/2014/main" id="{F5B39874-7BBB-D218-086A-FEDC4C416287}"/>
              </a:ext>
            </a:extLst>
          </p:cNvPr>
          <p:cNvPicPr>
            <a:picLocks noChangeAspect="1"/>
          </p:cNvPicPr>
          <p:nvPr/>
        </p:nvPicPr>
        <p:blipFill>
          <a:blip r:embed="rId3"/>
          <a:srcRect/>
          <a:stretch/>
        </p:blipFill>
        <p:spPr>
          <a:xfrm>
            <a:off x="7459579" y="518445"/>
            <a:ext cx="4387457" cy="2723504"/>
          </a:xfrm>
          <a:prstGeom prst="rect">
            <a:avLst/>
          </a:prstGeom>
        </p:spPr>
      </p:pic>
      <p:sp>
        <p:nvSpPr>
          <p:cNvPr id="23" name="Rettangolo 22">
            <a:extLst>
              <a:ext uri="{FF2B5EF4-FFF2-40B4-BE49-F238E27FC236}">
                <a16:creationId xmlns:a16="http://schemas.microsoft.com/office/drawing/2014/main" id="{045898B3-9266-985D-714D-B492F37DEB7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4" name="Ritardo 23">
            <a:extLst>
              <a:ext uri="{FF2B5EF4-FFF2-40B4-BE49-F238E27FC236}">
                <a16:creationId xmlns:a16="http://schemas.microsoft.com/office/drawing/2014/main" id="{91C5C4CC-FC47-5103-7BC0-515B69853589}"/>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6" name="Rettangolo 25">
            <a:extLst>
              <a:ext uri="{FF2B5EF4-FFF2-40B4-BE49-F238E27FC236}">
                <a16:creationId xmlns:a16="http://schemas.microsoft.com/office/drawing/2014/main" id="{446734A3-87AF-F84C-7F76-151280906368}"/>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Ritardo 26">
            <a:extLst>
              <a:ext uri="{FF2B5EF4-FFF2-40B4-BE49-F238E27FC236}">
                <a16:creationId xmlns:a16="http://schemas.microsoft.com/office/drawing/2014/main" id="{B3D71B4B-B98A-F3BE-AC3D-B05EB0521D7D}"/>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460A5D4F-236D-7A0F-086E-314F1CA7A9B0}"/>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Sabato - 12 aprile</a:t>
            </a:r>
            <a:endParaRPr lang="it-IT" sz="3200" dirty="0">
              <a:solidFill>
                <a:schemeClr val="bg1"/>
              </a:solidFill>
              <a:effectLst/>
              <a:latin typeface="URW DIN"/>
            </a:endParaRPr>
          </a:p>
        </p:txBody>
      </p:sp>
      <p:sp>
        <p:nvSpPr>
          <p:cNvPr id="5" name="CasellaDiTesto 4">
            <a:extLst>
              <a:ext uri="{FF2B5EF4-FFF2-40B4-BE49-F238E27FC236}">
                <a16:creationId xmlns:a16="http://schemas.microsoft.com/office/drawing/2014/main" id="{206C9E3B-26CB-B03C-BC56-C58BA0D21DBF}"/>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5</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sp>
        <p:nvSpPr>
          <p:cNvPr id="2" name="CasellaDiTesto 1">
            <a:extLst>
              <a:ext uri="{FF2B5EF4-FFF2-40B4-BE49-F238E27FC236}">
                <a16:creationId xmlns:a16="http://schemas.microsoft.com/office/drawing/2014/main" id="{CBE2033C-FDC5-5675-5443-E5798AAAD1BF}"/>
              </a:ext>
            </a:extLst>
          </p:cNvPr>
          <p:cNvSpPr txBox="1"/>
          <p:nvPr/>
        </p:nvSpPr>
        <p:spPr>
          <a:xfrm>
            <a:off x="7847803" y="5749387"/>
            <a:ext cx="3776259"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PERDONO</a:t>
            </a:r>
          </a:p>
        </p:txBody>
      </p:sp>
      <p:pic>
        <p:nvPicPr>
          <p:cNvPr id="3" name="Immagine 2" descr="Immagine che contiene clipart, cartone animato, mano, arte&#10;&#10;Il contenuto generato dall'IA potrebbe non essere corretto.">
            <a:extLst>
              <a:ext uri="{FF2B5EF4-FFF2-40B4-BE49-F238E27FC236}">
                <a16:creationId xmlns:a16="http://schemas.microsoft.com/office/drawing/2014/main" id="{850D20B7-2D13-18FB-1C26-F166BE79745B}"/>
              </a:ext>
            </a:extLst>
          </p:cNvPr>
          <p:cNvPicPr>
            <a:picLocks noChangeAspect="1"/>
          </p:cNvPicPr>
          <p:nvPr/>
        </p:nvPicPr>
        <p:blipFill>
          <a:blip r:embed="rId4"/>
          <a:stretch>
            <a:fillRect/>
          </a:stretch>
        </p:blipFill>
        <p:spPr>
          <a:xfrm>
            <a:off x="9111208" y="1925053"/>
            <a:ext cx="2735828" cy="4008867"/>
          </a:xfrm>
          <a:prstGeom prst="rect">
            <a:avLst/>
          </a:prstGeom>
        </p:spPr>
      </p:pic>
    </p:spTree>
    <p:extLst>
      <p:ext uri="{BB962C8B-B14F-4D97-AF65-F5344CB8AC3E}">
        <p14:creationId xmlns:p14="http://schemas.microsoft.com/office/powerpoint/2010/main" val="779441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F568383D-E519-FB04-F960-240935DB7D89}"/>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itardo 3">
            <a:extLst>
              <a:ext uri="{FF2B5EF4-FFF2-40B4-BE49-F238E27FC236}">
                <a16:creationId xmlns:a16="http://schemas.microsoft.com/office/drawing/2014/main" id="{88C83B6D-F3A3-41BD-3FCB-F1E77871AE78}"/>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id="{81972327-F670-EE48-7B31-3EA9F9733A91}"/>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Sabato - 12 aprile</a:t>
            </a:r>
            <a:endParaRPr lang="it-IT" sz="3200" dirty="0">
              <a:solidFill>
                <a:schemeClr val="bg1"/>
              </a:solidFill>
              <a:effectLst/>
              <a:latin typeface="URW DIN"/>
            </a:endParaRPr>
          </a:p>
        </p:txBody>
      </p:sp>
      <p:pic>
        <p:nvPicPr>
          <p:cNvPr id="13" name="Immagine 12">
            <a:extLst>
              <a:ext uri="{FF2B5EF4-FFF2-40B4-BE49-F238E27FC236}">
                <a16:creationId xmlns:a16="http://schemas.microsoft.com/office/drawing/2014/main" id="{22EF5F0D-6155-F020-E688-152EF6E8E37C}"/>
              </a:ext>
            </a:extLst>
          </p:cNvPr>
          <p:cNvPicPr>
            <a:picLocks noChangeAspect="1"/>
          </p:cNvPicPr>
          <p:nvPr/>
        </p:nvPicPr>
        <p:blipFill>
          <a:blip r:embed="rId3"/>
          <a:srcRect/>
          <a:stretch/>
        </p:blipFill>
        <p:spPr>
          <a:xfrm>
            <a:off x="7459579" y="518445"/>
            <a:ext cx="4387457" cy="2723504"/>
          </a:xfrm>
          <a:prstGeom prst="rect">
            <a:avLst/>
          </a:prstGeom>
        </p:spPr>
      </p:pic>
      <p:sp>
        <p:nvSpPr>
          <p:cNvPr id="17" name="Rettangolo 16">
            <a:extLst>
              <a:ext uri="{FF2B5EF4-FFF2-40B4-BE49-F238E27FC236}">
                <a16:creationId xmlns:a16="http://schemas.microsoft.com/office/drawing/2014/main" id="{C1447362-E5F9-881F-D7C8-1D9494FA9C9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id="{894F7D29-8E49-AA8A-50EA-CAB9D929512F}"/>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pic>
        <p:nvPicPr>
          <p:cNvPr id="7" name="Immagine 6">
            <a:extLst>
              <a:ext uri="{FF2B5EF4-FFF2-40B4-BE49-F238E27FC236}">
                <a16:creationId xmlns:a16="http://schemas.microsoft.com/office/drawing/2014/main" id="{0C7BBCEB-D78E-D45B-D708-AC4C2372AC0F}"/>
              </a:ext>
            </a:extLst>
          </p:cNvPr>
          <p:cNvPicPr>
            <a:picLocks noChangeAspect="1"/>
          </p:cNvPicPr>
          <p:nvPr/>
        </p:nvPicPr>
        <p:blipFill>
          <a:blip r:embed="rId4"/>
          <a:stretch>
            <a:fillRect/>
          </a:stretch>
        </p:blipFill>
        <p:spPr>
          <a:xfrm>
            <a:off x="502928" y="2314955"/>
            <a:ext cx="1191589" cy="663145"/>
          </a:xfrm>
          <a:prstGeom prst="rect">
            <a:avLst/>
          </a:prstGeom>
        </p:spPr>
      </p:pic>
      <p:sp>
        <p:nvSpPr>
          <p:cNvPr id="8" name="CasellaDiTesto 7">
            <a:extLst>
              <a:ext uri="{FF2B5EF4-FFF2-40B4-BE49-F238E27FC236}">
                <a16:creationId xmlns:a16="http://schemas.microsoft.com/office/drawing/2014/main" id="{441F4B8A-12DB-AD6E-B711-5668A46FCFB2}"/>
              </a:ext>
            </a:extLst>
          </p:cNvPr>
          <p:cNvSpPr txBox="1"/>
          <p:nvPr/>
        </p:nvSpPr>
        <p:spPr>
          <a:xfrm>
            <a:off x="1872373" y="2227946"/>
            <a:ext cx="4387457" cy="3558859"/>
          </a:xfrm>
          <a:prstGeom prst="rect">
            <a:avLst/>
          </a:prstGeom>
          <a:noFill/>
        </p:spPr>
        <p:txBody>
          <a:bodyPr wrap="square" rtlCol="0">
            <a:spAutoFit/>
          </a:bodyPr>
          <a:lstStyle/>
          <a:p>
            <a:pPr>
              <a:lnSpc>
                <a:spcPct val="107000"/>
              </a:lnSpc>
              <a:spcAft>
                <a:spcPts val="800"/>
              </a:spcAft>
            </a:pPr>
            <a:r>
              <a:rPr lang="it-IT" sz="1800" b="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Vienimi a cercare,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se mi allontano dalla tua presenza.</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b="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Vienimi a cercare,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se non rispondo ai tuoi inviti.</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b="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Vienimi a cercare,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se sto buttando via il tempo.</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b="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Vienimi a cercare,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se hai bisogno di testimoni.</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11" name="CasellaDiTesto 10">
            <a:extLst>
              <a:ext uri="{FF2B5EF4-FFF2-40B4-BE49-F238E27FC236}">
                <a16:creationId xmlns:a16="http://schemas.microsoft.com/office/drawing/2014/main" id="{68873392-2104-AF3C-90AC-F91CB7D7491B}"/>
              </a:ext>
            </a:extLst>
          </p:cNvPr>
          <p:cNvSpPr txBox="1"/>
          <p:nvPr/>
        </p:nvSpPr>
        <p:spPr>
          <a:xfrm>
            <a:off x="420311" y="1565772"/>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Preghiera</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CasellaDiTesto 13">
            <a:extLst>
              <a:ext uri="{FF2B5EF4-FFF2-40B4-BE49-F238E27FC236}">
                <a16:creationId xmlns:a16="http://schemas.microsoft.com/office/drawing/2014/main" id="{103F3419-C469-B3F3-E03F-BADB88723478}"/>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5</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sp>
        <p:nvSpPr>
          <p:cNvPr id="3" name="CasellaDiTesto 2">
            <a:extLst>
              <a:ext uri="{FF2B5EF4-FFF2-40B4-BE49-F238E27FC236}">
                <a16:creationId xmlns:a16="http://schemas.microsoft.com/office/drawing/2014/main" id="{D6615B0E-FDAD-179C-E06B-FFFE24CB2CEA}"/>
              </a:ext>
            </a:extLst>
          </p:cNvPr>
          <p:cNvSpPr txBox="1"/>
          <p:nvPr/>
        </p:nvSpPr>
        <p:spPr>
          <a:xfrm>
            <a:off x="7847803" y="5749387"/>
            <a:ext cx="3776259"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PERDONO</a:t>
            </a:r>
          </a:p>
        </p:txBody>
      </p:sp>
      <p:pic>
        <p:nvPicPr>
          <p:cNvPr id="5" name="Immagine 4" descr="Immagine che contiene clipart, cartone animato, mano, arte&#10;&#10;Il contenuto generato dall'IA potrebbe non essere corretto.">
            <a:extLst>
              <a:ext uri="{FF2B5EF4-FFF2-40B4-BE49-F238E27FC236}">
                <a16:creationId xmlns:a16="http://schemas.microsoft.com/office/drawing/2014/main" id="{1F4B032A-89AD-7954-D513-B1B7D0F4C579}"/>
              </a:ext>
            </a:extLst>
          </p:cNvPr>
          <p:cNvPicPr>
            <a:picLocks noChangeAspect="1"/>
          </p:cNvPicPr>
          <p:nvPr/>
        </p:nvPicPr>
        <p:blipFill>
          <a:blip r:embed="rId5"/>
          <a:stretch>
            <a:fillRect/>
          </a:stretch>
        </p:blipFill>
        <p:spPr>
          <a:xfrm>
            <a:off x="9111208" y="1925053"/>
            <a:ext cx="2735828" cy="4008867"/>
          </a:xfrm>
          <a:prstGeom prst="rect">
            <a:avLst/>
          </a:prstGeom>
        </p:spPr>
      </p:pic>
    </p:spTree>
    <p:extLst>
      <p:ext uri="{BB962C8B-B14F-4D97-AF65-F5344CB8AC3E}">
        <p14:creationId xmlns:p14="http://schemas.microsoft.com/office/powerpoint/2010/main" val="242279260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226</Words>
  <Application>Microsoft Office PowerPoint</Application>
  <PresentationFormat>Widescreen</PresentationFormat>
  <Paragraphs>26</Paragraphs>
  <Slides>4</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vt:i4>
      </vt:variant>
    </vt:vector>
  </HeadingPairs>
  <TitlesOfParts>
    <vt:vector size="10" baseType="lpstr">
      <vt:lpstr>Arial</vt:lpstr>
      <vt:lpstr>Calibri</vt:lpstr>
      <vt:lpstr>Calibri Light</vt:lpstr>
      <vt:lpstr>URW DIN</vt:lpstr>
      <vt:lpstr>Verdana</vt:lpstr>
      <vt:lpstr>Tema di Office</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Gritta</dc:creator>
  <cp:lastModifiedBy>stage</cp:lastModifiedBy>
  <cp:revision>193</cp:revision>
  <dcterms:created xsi:type="dcterms:W3CDTF">2023-01-12T09:17:38Z</dcterms:created>
  <dcterms:modified xsi:type="dcterms:W3CDTF">2025-02-07T13:48:53Z</dcterms:modified>
</cp:coreProperties>
</file>