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9"/>
    <p:restoredTop sz="94737"/>
  </p:normalViewPr>
  <p:slideViewPr>
    <p:cSldViewPr snapToGrid="0">
      <p:cViewPr varScale="1">
        <p:scale>
          <a:sx n="51" d="100"/>
          <a:sy n="51" d="100"/>
        </p:scale>
        <p:origin x="29"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07/02/2025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14" name="Immagine 13">
            <a:extLst>
              <a:ext uri="{FF2B5EF4-FFF2-40B4-BE49-F238E27FC236}">
                <a16:creationId xmlns:a16="http://schemas.microsoft.com/office/drawing/2014/main"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- 12 aprile</a:t>
            </a:r>
            <a:endParaRPr lang="it-IT" sz="3200" dirty="0">
              <a:solidFill>
                <a:schemeClr val="bg1"/>
              </a:solidFill>
              <a:effectLst/>
              <a:latin typeface="URW DIN"/>
            </a:endParaRPr>
          </a:p>
        </p:txBody>
      </p:sp>
      <p:sp>
        <p:nvSpPr>
          <p:cNvPr id="9" name="CasellaDiTesto 8">
            <a:extLst>
              <a:ext uri="{FF2B5EF4-FFF2-40B4-BE49-F238E27FC236}">
                <a16:creationId xmlns:a16="http://schemas.microsoft.com/office/drawing/2014/main" id="{AAF4CB39-DF42-8462-E68E-A654F7323A89}"/>
              </a:ext>
            </a:extLst>
          </p:cNvPr>
          <p:cNvSpPr txBox="1"/>
          <p:nvPr/>
        </p:nvSpPr>
        <p:spPr>
          <a:xfrm>
            <a:off x="458238" y="5826768"/>
            <a:ext cx="4921594" cy="553998"/>
          </a:xfrm>
          <a:prstGeom prst="rect">
            <a:avLst/>
          </a:prstGeom>
          <a:noFill/>
        </p:spPr>
        <p:txBody>
          <a:bodyPr wrap="square" rtlCol="0">
            <a:spAutoFit/>
          </a:bodyPr>
          <a:lstStyle/>
          <a:p>
            <a:r>
              <a:rPr lang="it-IT" sz="3000" b="1" dirty="0">
                <a:solidFill>
                  <a:srgbClr val="815FA4"/>
                </a:solidFill>
                <a:effectLst/>
                <a:latin typeface="URW DIN"/>
              </a:rPr>
              <a:t>5</a:t>
            </a:r>
            <a:r>
              <a:rPr lang="it-IT" sz="3000" b="1" baseline="30000" dirty="0">
                <a:solidFill>
                  <a:srgbClr val="815FA4"/>
                </a:solidFill>
                <a:effectLst/>
                <a:latin typeface="URW DIN"/>
              </a:rPr>
              <a:t>a</a:t>
            </a:r>
            <a:r>
              <a:rPr lang="it-IT" sz="3000" b="1" dirty="0">
                <a:solidFill>
                  <a:srgbClr val="815FA4"/>
                </a:solidFill>
                <a:effectLst/>
                <a:latin typeface="URW DIN"/>
              </a:rPr>
              <a:t> settimana di Quaresima</a:t>
            </a:r>
            <a:endParaRPr lang="it-IT" sz="3000" dirty="0">
              <a:solidFill>
                <a:srgbClr val="815FA4"/>
              </a:solidFill>
              <a:effectLst/>
              <a:latin typeface="URW DIN"/>
            </a:endParaRPr>
          </a:p>
        </p:txBody>
      </p:sp>
      <p:sp>
        <p:nvSpPr>
          <p:cNvPr id="7" name="CasellaDiTesto 6">
            <a:extLst>
              <a:ext uri="{FF2B5EF4-FFF2-40B4-BE49-F238E27FC236}">
                <a16:creationId xmlns:a16="http://schemas.microsoft.com/office/drawing/2014/main" id="{E79B585E-6FCC-9E1F-0542-4ABB5D612225}"/>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11" name="Immagine 10" descr="Immagine che contiene clipart, cartone animato, mano, arte&#10;&#10;Il contenuto generato dall'IA potrebbe non essere corretto.">
            <a:extLst>
              <a:ext uri="{FF2B5EF4-FFF2-40B4-BE49-F238E27FC236}">
                <a16:creationId xmlns:a16="http://schemas.microsoft.com/office/drawing/2014/main" id="{0CFF49EF-7CB4-46E0-4AA6-9C2A098AC7B4}"/>
              </a:ext>
            </a:extLst>
          </p:cNvPr>
          <p:cNvPicPr>
            <a:picLocks noChangeAspect="1"/>
          </p:cNvPicPr>
          <p:nvPr/>
        </p:nvPicPr>
        <p:blipFill>
          <a:blip r:embed="rId4"/>
          <a:stretch>
            <a:fillRect/>
          </a:stretch>
        </p:blipFill>
        <p:spPr>
          <a:xfrm>
            <a:off x="7858010" y="6480"/>
            <a:ext cx="3825210" cy="5605163"/>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- 12 aprile</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libro del </a:t>
            </a:r>
            <a:r>
              <a:rPr lang="it-IT" sz="2800" b="1" i="1" dirty="0">
                <a:solidFill>
                  <a:srgbClr val="29B8CE"/>
                </a:solidFill>
                <a:latin typeface="Arial" panose="020B0604020202020204" pitchFamily="34" charset="0"/>
                <a:ea typeface="Times New Roman" panose="02020603050405020304" pitchFamily="18" charset="0"/>
              </a:rPr>
              <a:t>profeta Geremia</a:t>
            </a:r>
            <a:r>
              <a:rPr lang="it-IT" sz="2800" b="1" i="1" dirty="0">
                <a:solidFill>
                  <a:srgbClr val="29B8CE"/>
                </a:solidFill>
                <a:effectLst/>
                <a:latin typeface="Arial" panose="020B0604020202020204" pitchFamily="34" charset="0"/>
                <a:ea typeface="Times New Roman" panose="02020603050405020304" pitchFamily="18" charset="0"/>
              </a:rPr>
              <a:t> (</a:t>
            </a:r>
            <a:r>
              <a:rPr lang="it-IT" sz="2800" b="1" i="1" dirty="0">
                <a:solidFill>
                  <a:srgbClr val="29B8CE"/>
                </a:solidFill>
                <a:latin typeface="Arial" panose="020B0604020202020204" pitchFamily="34" charset="0"/>
                <a:ea typeface="Times New Roman" panose="02020603050405020304" pitchFamily="18" charset="0"/>
              </a:rPr>
              <a:t>31</a:t>
            </a:r>
            <a:r>
              <a:rPr lang="it-IT" sz="2800" b="1" i="1" dirty="0">
                <a:solidFill>
                  <a:srgbClr val="29B8CE"/>
                </a:solidFill>
                <a:effectLst/>
                <a:latin typeface="Arial" panose="020B0604020202020204" pitchFamily="34" charset="0"/>
                <a:ea typeface="Times New Roman" panose="02020603050405020304" pitchFamily="18" charset="0"/>
              </a:rPr>
              <a:t>,10-14)</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FF8B10DB-787B-094D-80A7-18B5BCB1302B}"/>
              </a:ext>
            </a:extLst>
          </p:cNvPr>
          <p:cNvSpPr txBox="1"/>
          <p:nvPr/>
        </p:nvSpPr>
        <p:spPr>
          <a:xfrm>
            <a:off x="502929" y="2172185"/>
            <a:ext cx="6042250" cy="1655261"/>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Ascoltate, genti, la parola del Signore,</a:t>
            </a:r>
            <a:b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it-IT" sz="1800" dirty="0" err="1">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annunciàtela</a:t>
            </a: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 alle isole più lontane e dite:</a:t>
            </a:r>
            <a:b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«Chi ha disperso Israele lo raduna</a:t>
            </a:r>
            <a:b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e lo custodisce come un pastore il suo gregge».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6" name="CasellaDiTesto 5">
            <a:extLst>
              <a:ext uri="{FF2B5EF4-FFF2-40B4-BE49-F238E27FC236}">
                <a16:creationId xmlns:a16="http://schemas.microsoft.com/office/drawing/2014/main" id="{BF5EB1EB-9C9B-88EF-7A7A-B81BFA32EBDC}"/>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3" name="CasellaDiTesto 2">
            <a:extLst>
              <a:ext uri="{FF2B5EF4-FFF2-40B4-BE49-F238E27FC236}">
                <a16:creationId xmlns:a16="http://schemas.microsoft.com/office/drawing/2014/main" id="{9626AB97-91B8-CE43-FCAE-4FE5606B1BC6}"/>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8" name="Immagine 7" descr="Immagine che contiene clipart, cartone animato, mano, arte&#10;&#10;Il contenuto generato dall'IA potrebbe non essere corretto.">
            <a:extLst>
              <a:ext uri="{FF2B5EF4-FFF2-40B4-BE49-F238E27FC236}">
                <a16:creationId xmlns:a16="http://schemas.microsoft.com/office/drawing/2014/main" id="{6D0ECF5C-85EF-7F30-C55F-BCE6B60D7A96}"/>
              </a:ext>
            </a:extLst>
          </p:cNvPr>
          <p:cNvPicPr>
            <a:picLocks noChangeAspect="1"/>
          </p:cNvPicPr>
          <p:nvPr/>
        </p:nvPicPr>
        <p:blipFill>
          <a:blip r:embed="rId3"/>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7F7C4406-958D-1D32-E7AB-0EF1C388F20A}"/>
              </a:ext>
            </a:extLst>
          </p:cNvPr>
          <p:cNvSpPr txBox="1"/>
          <p:nvPr/>
        </p:nvSpPr>
        <p:spPr>
          <a:xfrm>
            <a:off x="1651851" y="2244426"/>
            <a:ext cx="5530145" cy="3729804"/>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L’immagine di Dio che fa il pastore ogni tanto ritorna nella Bibbia. Il racconto più bello ce lo regala il vangelo di Luca, dove la pecorella smarrita viene ritrovata. Da Gesù buon pastore. È Dio che conosce ciascuno di noi per nome, conosce i nostri pensieri e desideri e ci raduna tutti insieme. Questa è la forza dell’amore di Dio: creare la comunione. Anche se siamo lontani e fuggiamo lontano di testa nostra il Signore viene, ci cerca, ci trova e ci raccoglie con la sua compassione.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- 12 aprile</a:t>
            </a:r>
            <a:endParaRPr lang="it-IT" sz="3200" dirty="0">
              <a:solidFill>
                <a:schemeClr val="bg1"/>
              </a:solidFill>
              <a:effectLst/>
              <a:latin typeface="URW DIN"/>
            </a:endParaRPr>
          </a:p>
        </p:txBody>
      </p:sp>
      <p:sp>
        <p:nvSpPr>
          <p:cNvPr id="5" name="CasellaDiTesto 4">
            <a:extLst>
              <a:ext uri="{FF2B5EF4-FFF2-40B4-BE49-F238E27FC236}">
                <a16:creationId xmlns:a16="http://schemas.microsoft.com/office/drawing/2014/main" id="{206C9E3B-26CB-B03C-BC56-C58BA0D21DBF}"/>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2" name="CasellaDiTesto 1">
            <a:extLst>
              <a:ext uri="{FF2B5EF4-FFF2-40B4-BE49-F238E27FC236}">
                <a16:creationId xmlns:a16="http://schemas.microsoft.com/office/drawing/2014/main" id="{CBE2033C-FDC5-5675-5443-E5798AAAD1BF}"/>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3" name="Immagine 2" descr="Immagine che contiene clipart, cartone animato, mano, arte&#10;&#10;Il contenuto generato dall'IA potrebbe non essere corretto.">
            <a:extLst>
              <a:ext uri="{FF2B5EF4-FFF2-40B4-BE49-F238E27FC236}">
                <a16:creationId xmlns:a16="http://schemas.microsoft.com/office/drawing/2014/main" id="{850D20B7-2D13-18FB-1C26-F166BE79745B}"/>
              </a:ext>
            </a:extLst>
          </p:cNvPr>
          <p:cNvPicPr>
            <a:picLocks noChangeAspect="1"/>
          </p:cNvPicPr>
          <p:nvPr/>
        </p:nvPicPr>
        <p:blipFill>
          <a:blip r:embed="rId4"/>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- 12 aprile</a:t>
            </a:r>
            <a:endParaRPr lang="it-IT" sz="3200" dirty="0">
              <a:solidFill>
                <a:schemeClr val="bg1"/>
              </a:solidFill>
              <a:effectLst/>
              <a:latin typeface="URW DIN"/>
            </a:endParaRPr>
          </a:p>
        </p:txBody>
      </p:sp>
      <p:pic>
        <p:nvPicPr>
          <p:cNvPr id="13" name="Immagine 12">
            <a:extLst>
              <a:ext uri="{FF2B5EF4-FFF2-40B4-BE49-F238E27FC236}">
                <a16:creationId xmlns:a16="http://schemas.microsoft.com/office/drawing/2014/main"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7" name="Immagine 6">
            <a:extLst>
              <a:ext uri="{FF2B5EF4-FFF2-40B4-BE49-F238E27FC236}">
                <a16:creationId xmlns:a16="http://schemas.microsoft.com/office/drawing/2014/main" id="{0C7BBCEB-D78E-D45B-D708-AC4C2372AC0F}"/>
              </a:ext>
            </a:extLst>
          </p:cNvPr>
          <p:cNvPicPr>
            <a:picLocks noChangeAspect="1"/>
          </p:cNvPicPr>
          <p:nvPr/>
        </p:nvPicPr>
        <p:blipFill>
          <a:blip r:embed="rId4"/>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id="{441F4B8A-12DB-AD6E-B711-5668A46FCFB2}"/>
              </a:ext>
            </a:extLst>
          </p:cNvPr>
          <p:cNvSpPr txBox="1"/>
          <p:nvPr/>
        </p:nvSpPr>
        <p:spPr>
          <a:xfrm>
            <a:off x="1872373" y="2227946"/>
            <a:ext cx="4387457" cy="3558859"/>
          </a:xfrm>
          <a:prstGeom prst="rect">
            <a:avLst/>
          </a:prstGeom>
          <a:noFill/>
        </p:spPr>
        <p:txBody>
          <a:bodyPr wrap="square" rtlCol="0">
            <a:spAutoFit/>
          </a:bodyPr>
          <a:lstStyle/>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Vienimi a cercare,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se mi allontano dalla tua presenza.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Vienimi a cercare,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se non rispondo ai tuoi inviti.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Vienimi a cercare,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se sto buttando via il tempo.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Vienimi a cercare,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se hai bisogno di testimoni.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sellaDiTesto 13">
            <a:extLst>
              <a:ext uri="{FF2B5EF4-FFF2-40B4-BE49-F238E27FC236}">
                <a16:creationId xmlns:a16="http://schemas.microsoft.com/office/drawing/2014/main" id="{103F3419-C469-B3F3-E03F-BADB88723478}"/>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3" name="CasellaDiTesto 2">
            <a:extLst>
              <a:ext uri="{FF2B5EF4-FFF2-40B4-BE49-F238E27FC236}">
                <a16:creationId xmlns:a16="http://schemas.microsoft.com/office/drawing/2014/main" id="{D6615B0E-FDAD-179C-E06B-FFFE24CB2CEA}"/>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5" name="Immagine 4" descr="Immagine che contiene clipart, cartone animato, mano, arte&#10;&#10;Il contenuto generato dall'IA potrebbe non essere corretto.">
            <a:extLst>
              <a:ext uri="{FF2B5EF4-FFF2-40B4-BE49-F238E27FC236}">
                <a16:creationId xmlns:a16="http://schemas.microsoft.com/office/drawing/2014/main" id="{1F4B032A-89AD-7954-D513-B1B7D0F4C579}"/>
              </a:ext>
            </a:extLst>
          </p:cNvPr>
          <p:cNvPicPr>
            <a:picLocks noChangeAspect="1"/>
          </p:cNvPicPr>
          <p:nvPr/>
        </p:nvPicPr>
        <p:blipFill>
          <a:blip r:embed="rId5"/>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Words>
  <Application>Microsoft Office PowerPoint</Application>
  <PresentationFormat>Widescreen</PresentationFormat>
  <Paragraphs>26</Paragraphs>
  <Slides>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Arial</vt:lpstr>
      <vt:lpstr>Calibri</vt:lpstr>
      <vt:lpstr>Calibri Light</vt:lpstr>
      <vt:lpstr>URW DIN</vt:lpstr>
      <vt:lpstr>Verdana</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stage</cp:lastModifiedBy>
  <cp:revision>193</cp:revision>
  <dcterms:created xsi:type="dcterms:W3CDTF">2023-01-12T09:17:38Z</dcterms:created>
  <dcterms:modified xsi:type="dcterms:W3CDTF">2025-02-07T13:48:53Z</dcterms:modified>
</cp:coreProperties>
</file>