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737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7510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– 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FC0A71B4-987E-6C4D-F952-5C137B9C8760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11" name="Immagine 10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1D5C2D7E-92A6-71D9-76C9-1FF417A94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010" y="6480"/>
            <a:ext cx="3825210" cy="5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– 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Giovanni (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,19)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502929" y="2172185"/>
            <a:ext cx="6956650" cy="1358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dissero allora: «Dov'è tuo padre?». Rispose Gesù: «Voi non conoscete né me né il Padre mio; se conosceste me, conoscereste anche il Padre mio».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5136BD4-9CFC-5088-41D0-0C66C7CC5EB4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261AA4C-A448-8D9B-0C37-9D23D213A651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8" name="Immagine 7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AE43CF81-3AD6-3C00-E932-27CF27B7D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651851" y="2244426"/>
            <a:ext cx="6213272" cy="402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Gesù chiedono dove si trovi suo Padre. E Lui dice subito che “Lui e il Padre sono una cosa sola”.  Conoscere Gesù, significa conoscere il Padre. Fare esperienza del suo amore è sentire tutta la misericordia che Dio riserva per ciascuno dei suoi figli. Per vivere da riconciliati non basta sapere che Dio è buono, è necessario conoscerlo e nella Bibbia il vero “conoscere” indica una relazione forte, un affetto che unisce Dio con l’uomo. Conoscere è amare. Allora se vuoi conoscere l’amore di Dio, chiedi a Lui il perdono, chiedi a Lui che nella croce di Gesù ti faccia sentire tutta la sua misericordia.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– 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024FDB5-7FD5-4CA9-5C68-1462B2C90D68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0265FC5-7238-C619-77E8-38E0BDDFB710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3" name="Immagine 2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77E6A67A-975A-1AB3-7152-6F39B9123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Lunedì – 7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C7BBCEB-D78E-D45B-D708-AC4C2372A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8" y="2314955"/>
            <a:ext cx="1191589" cy="66314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441F4B8A-12DB-AD6E-B711-5668A46FCFB2}"/>
              </a:ext>
            </a:extLst>
          </p:cNvPr>
          <p:cNvSpPr txBox="1"/>
          <p:nvPr/>
        </p:nvSpPr>
        <p:spPr>
          <a:xfrm>
            <a:off x="1872373" y="2162186"/>
            <a:ext cx="5752456" cy="415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ci sentiamo soli.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sei il Padre nostro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non troviamo motivo per ringraziare.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Aiutaci a santificare il tuo nome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non abbiamo speranza.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Fa’ che desideriamo il tuo regno e il nostro pane quotidiano.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Quando nessuno ci comprende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Facci fare l’esperienza di essere perdonati e perdonare. Amen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8873392-2104-AF3C-90AC-F91CB7D7491B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F4B4B76-7902-9799-2C5C-653709A50A31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F7DCC8B-C8F5-5DB9-DBE2-A7FB93DEA155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5" name="Immagine 4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94D74511-531A-4C31-B5B8-AA470D140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Widescreen</PresentationFormat>
  <Paragraphs>27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171</cp:revision>
  <dcterms:created xsi:type="dcterms:W3CDTF">2023-01-12T09:17:38Z</dcterms:created>
  <dcterms:modified xsi:type="dcterms:W3CDTF">2025-02-11T08:56:16Z</dcterms:modified>
</cp:coreProperties>
</file>