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6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51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- 31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6" name="Immagine 5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E6824218-8C90-4D9C-2065-7CB04B812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929" y="277250"/>
            <a:ext cx="4494047" cy="61035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9431F5-825D-155B-FBC5-5C86781D7484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- 31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Giovann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(4,49-50)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25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“…un funzionario del re aveva un figlio malato: si recò da Gesù e gli chiedeva di guarire suo figlio, perché stava per morire. Gesù gli disse: «Se non vedete segni e prodigi, voi non credete». Il funzionario del re gli disse: «Signore, scendi prima che il mio bambino muoia». Gesù gli rispose: «Va', tuo figlio vive». Quell'uomo credette alla parola che Gesù gli aveva detto e si mise in cammino.”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136BD4-9CFC-5088-41D0-0C66C7CC5EB4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5" name="Immagine 4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9E2BBC41-7BD5-B0F4-994C-23666DEF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AE8A64-4140-CFA7-0F82-3422D584C4A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7"/>
            <a:ext cx="5661786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La vera fede è fondata sulla sua parola e non sui segni, ma il funzionario, in ansia per la salute del figlio, non si preoccupa del richiamo di Gesù e gli chiede di intervenire prima che il figlio muoia. Gesù parla e il ragazzo guarisce! Il funzionario crede e con lui tutta la sua famiglia. Nelle scelte della nostra vita non dobbiamo cercare dei segni per credere. La parola di Gesù ci basta per le decisioni grandi e anche per le scelte quotidiane, nelle sue parola sentiamo la stessa voce del Padre e la sua compassione per l’uomo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- 31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24FDB5-7FD5-4CA9-5C68-1462B2C90D6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5" name="Immagine 4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069223E5-01B3-5340-CB97-4502FA744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1CD9E8-C723-D72D-207F-DF99685520E2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- 31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298448" cy="313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Signore, dacci la forza di confidare nella tua parola e nella tua grazia.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Aiutaci ad avere fede nelle tue promesse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a trovare pace e gioia nella tua presenza.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Fa’ che la tua parola sia la luce che guida i nostri passi,</a:t>
            </a:r>
            <a:br>
              <a:rPr lang="it-IT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 che il nostro cuore sia pronto ad accogliere la tua verità</a:t>
            </a:r>
            <a:br>
              <a:rPr lang="it-IT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 amore e fiducia in ogni situazione. Amen</a:t>
            </a:r>
            <a:endParaRPr lang="it-IT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4B4B76-7902-9799-2C5C-653709A50A3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4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4" name="Immagine 13" descr="Immagine che contiene Ambra, giallo, design&#10;&#10;Il contenuto generato dall'IA potrebbe non essere corretto.">
            <a:extLst>
              <a:ext uri="{FF2B5EF4-FFF2-40B4-BE49-F238E27FC236}">
                <a16:creationId xmlns:a16="http://schemas.microsoft.com/office/drawing/2014/main" id="{0ADB2D4C-5574-E47A-FB64-34B174F5F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40" y="1897592"/>
            <a:ext cx="3270638" cy="444196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411D3F-FBE2-F1AE-186E-C5711D91F9C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</a:t>
            </a: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165</cp:revision>
  <dcterms:created xsi:type="dcterms:W3CDTF">2023-01-12T09:17:38Z</dcterms:created>
  <dcterms:modified xsi:type="dcterms:W3CDTF">2025-02-07T13:14:53Z</dcterms:modified>
</cp:coreProperties>
</file>