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5FA4"/>
    <a:srgbClr val="29B8CE"/>
    <a:srgbClr val="A2C612"/>
    <a:srgbClr val="825DC8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5"/>
    <p:restoredTop sz="94737"/>
  </p:normalViewPr>
  <p:slideViewPr>
    <p:cSldViewPr snapToGrid="0">
      <p:cViewPr varScale="1">
        <p:scale>
          <a:sx n="51" d="100"/>
          <a:sy n="51" d="100"/>
        </p:scale>
        <p:origin x="29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60013-BCC7-A845-9DF2-2A82FEC0483F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6F211-5907-2E44-A69D-67C2027CB8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1779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56F211-5907-2E44-A69D-67C2027CB8B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0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F82C33-9683-C4C4-08B3-4DF1171BD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E208D6-6DDC-EF44-A0E4-9F7D02246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128C5C-0D33-3D0C-4549-EEA2A0DD5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6048ADA-991E-11C9-45E4-7A2893BEA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54CF36-E380-A615-71D6-25C79409C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72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5E68D6-3B22-BDF1-E55C-DB506B582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5A0032F-F6B0-75AF-BBC8-50800BEB1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4A9E344-FF16-042A-46BF-A48BF509A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DA72FA-4111-1F3B-8EF5-A19CE42C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2B240E7-56DD-46C7-3BEC-7ACD0185D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7208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C088CF3A-E6DA-795C-E447-6019B4027B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EF02F91-30DE-1F04-7FD6-132BB963B9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3D897B1-8967-6F65-018E-66DE3CA83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EE0333-F8B2-71AF-A171-87426084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B0938D-F022-0463-A533-3C3B7D76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85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5A6DB3-9A7D-67B4-86F0-E1F08356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ED143A-4BC5-0C17-E499-754A32A09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2F42CE-9EDD-611F-764B-CAEC3CA7A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8D876F-D756-5598-B5AF-19031BF2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A2AB31E-4F90-8C82-308E-C981DA4CA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8310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CB15F-C55E-68D7-4D5E-B5D41B613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C6C5535-7192-9FAE-AD56-50A7D7EDC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9B623E7-A63E-3FF6-A19B-30F3E3E8C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5713605-21E0-DCDC-5D0D-3C56959B0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801EDE-4191-AC9B-FD5D-B05846B52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8578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97024F-5DD9-12EF-8712-7B405CCD7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F266BF-1E23-1ABC-D5F1-8A7F7B8D73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19CBBAA-CAB0-35FF-705F-CE5F2A22C6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21FF83B-6391-7682-9213-4C170CE4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4401140-EBF0-4B42-F28B-DA9667727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B99D4C9-6A8E-5391-8949-5BE35F73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5474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0A7525-E6AD-A0F4-A727-40016B236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28CF152-FA95-4678-C9C9-876A7E2E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95A397A-7DC1-24D6-2DAC-DC65CC617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B20F1D7-289E-78EE-732C-515BAB914E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314AFEA-BB79-AEE9-2EC6-9D1AC2BBD1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E753570-F2EF-2B76-1250-37F70F4DE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B4F184-98EF-EAF3-2B76-B5ECF9412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32B08E5A-1A4D-303A-21EA-8D20465D9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2272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79E4AD-05F1-464F-A47D-F7D4519A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303818C1-8E94-074E-2121-04760E77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C0C6BED-D33B-D9B9-457F-B94C577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C04730A1-C988-CA93-311D-4C2FD488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0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82D4A3A-4AA7-309F-E5E0-8619ED653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8FB3D18-DBAB-0CF5-FC43-E3CC5FC6C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533EFE-453F-156C-B145-FB37093CF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7522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97C58-5AE7-BC1C-7D1B-ABCB276BB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54E4E5D-4D5A-00AC-8070-A11818E5AC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233F16-F31C-C197-12B4-A82DC1BCD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972AF5E-B309-40E4-B94F-7C8A30962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705A4C5-8E1D-F78C-3065-4BD86B211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E98D1BF-8472-FEA7-4D13-D1C481E7D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0277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86169A-A576-FA74-1F05-F79A2EFF6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D152BAE8-A5BC-EB0C-9D71-3B83B339C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E69B0DF-BB67-D968-23A4-13A02DBBA7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4CFD6-84F7-D11B-B087-4548252D1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FF00D8-DC31-4D9E-CA7C-0EF30AF40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F6527F7-1E34-CCC7-9CB2-A37E7D99C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960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797FD95-2300-71A7-4F92-F1B5D907E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85C183-5149-5ED4-5E4D-38A0293C8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C88FD0-0469-C1EC-240D-113A40F8E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0A073-1E21-094E-94B6-F32D03D7C09D}" type="datetimeFigureOut">
              <a:rPr lang="it-IT" smtClean="0"/>
              <a:t>07/02/2025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505B8-0523-53F1-94B2-F4E18E835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A6C430-C9D3-B76C-14E4-96A8DD50E1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964D0-AA43-2149-AE29-9E560238DE5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557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lachiesa.it/bibbia.php?ricerca=citazione&amp;Cerca=Cerca&amp;Versione_CEI2008=3&amp;Versione_CEI74=1&amp;Versione_TILC=2&amp;VersettoOn=1&amp;Citazione=Mt%2023,1-12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61E69E28-9779-B3E9-4395-0E737456402F}"/>
              </a:ext>
            </a:extLst>
          </p:cNvPr>
          <p:cNvSpPr/>
          <p:nvPr/>
        </p:nvSpPr>
        <p:spPr>
          <a:xfrm>
            <a:off x="5691597" y="5471188"/>
            <a:ext cx="6514713" cy="802001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8" name="Ritardo 7">
            <a:extLst>
              <a:ext uri="{FF2B5EF4-FFF2-40B4-BE49-F238E27FC236}">
                <a16:creationId xmlns:a16="http://schemas.microsoft.com/office/drawing/2014/main" id="{AE5C6C9D-0063-C1F7-0F0B-37A01B9CB744}"/>
              </a:ext>
            </a:extLst>
          </p:cNvPr>
          <p:cNvSpPr/>
          <p:nvPr/>
        </p:nvSpPr>
        <p:spPr>
          <a:xfrm rot="10800000">
            <a:off x="5142639" y="5471187"/>
            <a:ext cx="802001" cy="802001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C518FF98-607A-F2BD-81F7-080494C6E3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0735" y="1388025"/>
            <a:ext cx="6602047" cy="4098205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EC575A8F-85FF-E7B6-E612-B92E9B3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91" y="1603685"/>
            <a:ext cx="1291476" cy="1205377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30516029-FFA9-DEB9-B733-8317AC36B941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itardo 2">
            <a:extLst>
              <a:ext uri="{FF2B5EF4-FFF2-40B4-BE49-F238E27FC236}">
                <a16:creationId xmlns:a16="http://schemas.microsoft.com/office/drawing/2014/main" id="{4088D5E6-33D3-B3A6-CE85-AD8940FA21C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E301EB08-5CD9-1C32-9646-471D96D1A5CD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Mercoledì - 19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AF4CB39-DF42-8462-E68E-A654F7323A89}"/>
              </a:ext>
            </a:extLst>
          </p:cNvPr>
          <p:cNvSpPr txBox="1"/>
          <p:nvPr/>
        </p:nvSpPr>
        <p:spPr>
          <a:xfrm>
            <a:off x="458238" y="5826768"/>
            <a:ext cx="49215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3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3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3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5FDF7E7-054F-CB48-96AD-F473C167C141}"/>
              </a:ext>
            </a:extLst>
          </p:cNvPr>
          <p:cNvSpPr txBox="1"/>
          <p:nvPr/>
        </p:nvSpPr>
        <p:spPr>
          <a:xfrm>
            <a:off x="5548275" y="5442249"/>
            <a:ext cx="5672032" cy="8318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47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0" name="Immagine 9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0F32B433-110D-B135-7D8B-7B1660F20A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247" y="418094"/>
            <a:ext cx="2263620" cy="503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501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09B9E8D8-DA0B-1FFF-A101-EF1728BFF1CF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itardo 6">
            <a:extLst>
              <a:ext uri="{FF2B5EF4-FFF2-40B4-BE49-F238E27FC236}">
                <a16:creationId xmlns:a16="http://schemas.microsoft.com/office/drawing/2014/main" id="{50E2A013-33F5-96DC-7B80-796D88F31D03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3F95F3D-381B-EAEE-1DEA-659245B67244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Mercoledì - 19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F686251-E67B-EF38-AE53-2F0A7DDFE80E}"/>
              </a:ext>
            </a:extLst>
          </p:cNvPr>
          <p:cNvSpPr txBox="1"/>
          <p:nvPr/>
        </p:nvSpPr>
        <p:spPr>
          <a:xfrm>
            <a:off x="490645" y="1554415"/>
            <a:ext cx="7444812" cy="1030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24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 Vangelo secondo Matteo (</a:t>
            </a:r>
            <a:r>
              <a:rPr lang="it-IT" sz="2400" b="1" u="none" strike="noStrike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23,1-12</a:t>
            </a:r>
            <a:r>
              <a:rPr lang="it-IT" sz="2400" b="1" dirty="0">
                <a:solidFill>
                  <a:srgbClr val="00B0F0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it-IT" sz="2400" dirty="0">
              <a:solidFill>
                <a:srgbClr val="00B0F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2800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F8B10DB-787B-094D-80A7-18B5BCB1302B}"/>
              </a:ext>
            </a:extLst>
          </p:cNvPr>
          <p:cNvSpPr txBox="1"/>
          <p:nvPr/>
        </p:nvSpPr>
        <p:spPr>
          <a:xfrm>
            <a:off x="502928" y="2172185"/>
            <a:ext cx="6456093" cy="2544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[Un angelo del Signore gli disse]: «Giuseppe, figlio di Davide, non temere di prendere con te Maria, tua sposa. Infatti il bambino che è generato in lei viene dallo Spirito Santo; ella darà alla luce un figlio e tu lo chiamerai Gesù: egli infatti salverà il suo popolo dai suoi peccati». Quando si destò dal sonno, Giuseppe fece come gli aveva ordinato l’angelo del Signore.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27660B4-32F0-2455-B8CF-B5FF816324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8" name="Rettangolo 17">
            <a:extLst>
              <a:ext uri="{FF2B5EF4-FFF2-40B4-BE49-F238E27FC236}">
                <a16:creationId xmlns:a16="http://schemas.microsoft.com/office/drawing/2014/main" id="{CF7D86AF-096F-FF4F-1072-FC3BF80C321C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28522CBA-FA8A-CD9B-A1A5-B4213183DD1D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04AFF9C-0A0B-F2BD-13CC-5682F4FAA1FB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C6F7E91-5085-5D62-030F-64A226C0D855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6" name="Immagine 5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8C434087-30FE-D3BC-95FA-22C0734F0B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7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FBE3719A-6BCD-035A-0FB9-02C19648A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9" y="2360973"/>
            <a:ext cx="946373" cy="94637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EBFB2-0670-9C31-34CE-5202D6FE5B12}"/>
              </a:ext>
            </a:extLst>
          </p:cNvPr>
          <p:cNvSpPr txBox="1"/>
          <p:nvPr/>
        </p:nvSpPr>
        <p:spPr>
          <a:xfrm>
            <a:off x="420311" y="1591061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Breve Spiegazione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7C4406-958D-1D32-E7AB-0EF1C388F20A}"/>
              </a:ext>
            </a:extLst>
          </p:cNvPr>
          <p:cNvSpPr txBox="1"/>
          <p:nvPr/>
        </p:nvSpPr>
        <p:spPr>
          <a:xfrm>
            <a:off x="1651851" y="2244426"/>
            <a:ext cx="5395217" cy="2737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i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Anche Giuseppe, lo sposo di Maria, ha bisogno di una testimonianza precisa per accogliere il disegno di Dio sulla propria famiglia. È l’angelo a portarla: il bambino di Maria è un dono dello Spirito Santo, è Figlio di Dio, è Dio. Forse non è bastata una sola notte a Giuseppe per capire un mistero tanto grande, ma Lui decide di fidarsi, di affidarsi, di accogliere la grandezza del dono di Dio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F5B39874-7BBB-D218-086A-FEDC4C4162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045898B3-9266-985D-714D-B492F37DEB7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4" name="Ritardo 23">
            <a:extLst>
              <a:ext uri="{FF2B5EF4-FFF2-40B4-BE49-F238E27FC236}">
                <a16:creationId xmlns:a16="http://schemas.microsoft.com/office/drawing/2014/main" id="{91C5C4CC-FC47-5103-7BC0-515B69853589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46734A3-87AF-F84C-7F76-151280906368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" name="Ritardo 26">
            <a:extLst>
              <a:ext uri="{FF2B5EF4-FFF2-40B4-BE49-F238E27FC236}">
                <a16:creationId xmlns:a16="http://schemas.microsoft.com/office/drawing/2014/main" id="{B3D71B4B-B98A-F3BE-AC3D-B05EB0521D7D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60A5D4F-236D-7A0F-086E-314F1CA7A9B0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Mercoledì - 19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AC3CF05-6853-1C2A-1F8A-679F2C0B5195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6D3DF4C-AC8D-E4E2-5795-04CD9D9DBDF3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6" name="Immagine 5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BA83868B-17B9-9558-4CCD-AB03EE1F2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441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F568383D-E519-FB04-F960-240935DB7D89}"/>
              </a:ext>
            </a:extLst>
          </p:cNvPr>
          <p:cNvSpPr/>
          <p:nvPr/>
        </p:nvSpPr>
        <p:spPr>
          <a:xfrm>
            <a:off x="0" y="676969"/>
            <a:ext cx="4718579" cy="468000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itardo 3">
            <a:extLst>
              <a:ext uri="{FF2B5EF4-FFF2-40B4-BE49-F238E27FC236}">
                <a16:creationId xmlns:a16="http://schemas.microsoft.com/office/drawing/2014/main" id="{88C83B6D-F3A3-41BD-3FCB-F1E77871AE78}"/>
              </a:ext>
            </a:extLst>
          </p:cNvPr>
          <p:cNvSpPr/>
          <p:nvPr/>
        </p:nvSpPr>
        <p:spPr>
          <a:xfrm>
            <a:off x="4499098" y="676969"/>
            <a:ext cx="468000" cy="468000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1972327-F670-EE48-7B31-3EA9F9733A91}"/>
              </a:ext>
            </a:extLst>
          </p:cNvPr>
          <p:cNvSpPr txBox="1"/>
          <p:nvPr/>
        </p:nvSpPr>
        <p:spPr>
          <a:xfrm>
            <a:off x="502929" y="615714"/>
            <a:ext cx="492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chemeClr val="bg1"/>
                </a:solidFill>
                <a:effectLst/>
                <a:latin typeface="URW DIN"/>
              </a:rPr>
              <a:t>Mercoledì - 19 marzo</a:t>
            </a:r>
            <a:endParaRPr lang="it-IT" sz="3200" dirty="0">
              <a:solidFill>
                <a:schemeClr val="bg1"/>
              </a:solidFill>
              <a:effectLst/>
              <a:latin typeface="URW DIN"/>
            </a:endParaRP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EF5F0D-6155-F020-E688-152EF6E8E3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459579" y="518445"/>
            <a:ext cx="4387457" cy="2723504"/>
          </a:xfrm>
          <a:prstGeom prst="rect">
            <a:avLst/>
          </a:prstGeom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C1447362-E5F9-881F-D7C8-1D9494FA9C98}"/>
              </a:ext>
            </a:extLst>
          </p:cNvPr>
          <p:cNvSpPr/>
          <p:nvPr/>
        </p:nvSpPr>
        <p:spPr>
          <a:xfrm>
            <a:off x="8328013" y="5798952"/>
            <a:ext cx="4184830" cy="486312"/>
          </a:xfrm>
          <a:prstGeom prst="rect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sp>
        <p:nvSpPr>
          <p:cNvPr id="19" name="Ritardo 18">
            <a:extLst>
              <a:ext uri="{FF2B5EF4-FFF2-40B4-BE49-F238E27FC236}">
                <a16:creationId xmlns:a16="http://schemas.microsoft.com/office/drawing/2014/main" id="{894F7D29-8E49-AA8A-50EA-CAB9D929512F}"/>
              </a:ext>
            </a:extLst>
          </p:cNvPr>
          <p:cNvSpPr/>
          <p:nvPr/>
        </p:nvSpPr>
        <p:spPr>
          <a:xfrm rot="10800000">
            <a:off x="7847804" y="5798950"/>
            <a:ext cx="486312" cy="486312"/>
          </a:xfrm>
          <a:prstGeom prst="flowChartDelay">
            <a:avLst/>
          </a:prstGeom>
          <a:solidFill>
            <a:srgbClr val="815F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C7BBCEB-D78E-D45B-D708-AC4C2372A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8" y="2314955"/>
            <a:ext cx="1191589" cy="66314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41F4B8A-12DB-AD6E-B711-5668A46FCFB2}"/>
              </a:ext>
            </a:extLst>
          </p:cNvPr>
          <p:cNvSpPr txBox="1"/>
          <p:nvPr/>
        </p:nvSpPr>
        <p:spPr>
          <a:xfrm>
            <a:off x="1872373" y="2227947"/>
            <a:ext cx="4921594" cy="3946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Insegnaci, Signore, a non temere,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disegni per noi orizzonti di vita inattesi e grandi.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Insegnaci, Signore, a non temere,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le prove e le difficoltà ci spaventano.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b="1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Insegnaci, Signore, a non temere,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facciamo fatica a cogliere la tua mano negli intrecci delle nostre esistenze.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it-IT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8873392-2104-AF3C-90AC-F91CB7D7491B}"/>
              </a:ext>
            </a:extLst>
          </p:cNvPr>
          <p:cNvSpPr txBox="1"/>
          <p:nvPr/>
        </p:nvSpPr>
        <p:spPr>
          <a:xfrm>
            <a:off x="420311" y="1565772"/>
            <a:ext cx="7444812" cy="561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3000" b="1" i="1" dirty="0">
                <a:solidFill>
                  <a:srgbClr val="29B8CE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endParaRPr lang="it-IT" sz="3000" i="1" dirty="0">
              <a:solidFill>
                <a:srgbClr val="29B8CE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998CE0E-8F01-3806-A6FF-9CA0B2A0F7CE}"/>
              </a:ext>
            </a:extLst>
          </p:cNvPr>
          <p:cNvSpPr txBox="1"/>
          <p:nvPr/>
        </p:nvSpPr>
        <p:spPr>
          <a:xfrm>
            <a:off x="2757766" y="5826768"/>
            <a:ext cx="4921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2</a:t>
            </a:r>
            <a:r>
              <a:rPr lang="it-IT" sz="2000" b="1" baseline="30000" dirty="0">
                <a:solidFill>
                  <a:srgbClr val="815FA4"/>
                </a:solidFill>
                <a:effectLst/>
                <a:latin typeface="URW DIN"/>
              </a:rPr>
              <a:t>a</a:t>
            </a:r>
            <a:r>
              <a:rPr lang="it-IT" sz="2000" b="1" dirty="0">
                <a:solidFill>
                  <a:srgbClr val="815FA4"/>
                </a:solidFill>
                <a:effectLst/>
                <a:latin typeface="URW DIN"/>
              </a:rPr>
              <a:t> settimana di Quaresima</a:t>
            </a:r>
            <a:endParaRPr lang="it-IT" sz="2000" dirty="0">
              <a:solidFill>
                <a:srgbClr val="815FA4"/>
              </a:solidFill>
              <a:effectLst/>
              <a:latin typeface="URW DIN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AC52D40-C274-4386-F7CB-5566F9F20456}"/>
              </a:ext>
            </a:extLst>
          </p:cNvPr>
          <p:cNvSpPr txBox="1"/>
          <p:nvPr/>
        </p:nvSpPr>
        <p:spPr>
          <a:xfrm>
            <a:off x="7847803" y="5749387"/>
            <a:ext cx="3776259" cy="564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it-IT" sz="30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PROFESSIONE DI FEDE</a:t>
            </a:r>
          </a:p>
        </p:txBody>
      </p:sp>
      <p:pic>
        <p:nvPicPr>
          <p:cNvPr id="12" name="Immagine 11" descr="Immagine che contiene giallo, arte, Policromia, schermata&#10;&#10;Il contenuto generato dall'IA potrebbe non essere corretto.">
            <a:extLst>
              <a:ext uri="{FF2B5EF4-FFF2-40B4-BE49-F238E27FC236}">
                <a16:creationId xmlns:a16="http://schemas.microsoft.com/office/drawing/2014/main" id="{7C686789-1E51-22D2-09C1-66E281855A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341" y="1725055"/>
            <a:ext cx="1794695" cy="398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926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272</Words>
  <Application>Microsoft Office PowerPoint</Application>
  <PresentationFormat>Widescreen</PresentationFormat>
  <Paragraphs>25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URW DIN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Alessandro Gritta</dc:creator>
  <cp:lastModifiedBy>stage</cp:lastModifiedBy>
  <cp:revision>163</cp:revision>
  <dcterms:created xsi:type="dcterms:W3CDTF">2023-01-12T09:17:38Z</dcterms:created>
  <dcterms:modified xsi:type="dcterms:W3CDTF">2025-02-07T11:05:00Z</dcterms:modified>
</cp:coreProperties>
</file>