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5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achiesa.it/bibbia.php?ricerca=citazione&amp;Cerca=Cerca&amp;Versione_CEI2008=3&amp;Versione_CEI74=1&amp;Versione_TILC=2&amp;VersettoOn=1&amp;Citazione=Mt%2023,1-1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- 19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FDF7E7-054F-CB48-96AD-F473C167C141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0" name="Immagine 9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0F32B433-110D-B135-7D8B-7B1660F20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47" y="418094"/>
            <a:ext cx="2263620" cy="50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- 19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10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Vangelo secondo Matteo (</a:t>
            </a:r>
            <a:r>
              <a:rPr lang="it-IT" sz="2400" b="1" u="none" strike="noStrike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23,1-12</a:t>
            </a:r>
            <a:r>
              <a:rPr lang="it-IT" sz="2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8" y="2172185"/>
            <a:ext cx="6456093" cy="25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[Un angelo del Signore gli disse]: «Giuseppe, figlio di Davide, non temere di prendere con te Maria, tua sposa. Infatti il bambino che è generato in lei viene dallo Spirito Santo; ella darà alla luce un figlio e tu lo chiamerai Gesù: egli infatti salverà il suo popolo dai suoi peccati». Quando si destò dal sonno, Giuseppe fece come gli aveva ordinato l’angelo del Signore.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4AFF9C-0A0B-F2BD-13CC-5682F4FAA1FB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6F7E91-5085-5D62-030F-64A226C0D855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6" name="Immagine 5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8C434087-30FE-D3BC-95FA-22C0734F0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395217" cy="2737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Anche Giuseppe, lo sposo di Maria, ha bisogno di una testimonianza precisa per accogliere il disegno di Dio sulla propria famiglia. È l’angelo a portarla: il bambino di Maria è un dono dello Spirito Santo, è Figlio di Dio, è Dio. Forse non è bastata una sola notte a Giuseppe per capire un mistero tanto grande, ma Lui decide di fidarsi, di affidarsi, di accogliere la grandezza del dono di Dio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- 19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C3CF05-6853-1C2A-1F8A-679F2C0B5195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D3DF4C-AC8D-E4E2-5795-04CD9D9DBDF3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6" name="Immagine 5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BA83868B-17B9-9558-4CCD-AB03EE1F2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Mercoledì - 19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7"/>
            <a:ext cx="4921594" cy="394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Insegnaci, Signore, a non temere,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disegni per noi orizzonti di vita inattesi e grandi.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Insegnaci, Signore, a non temere,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le prove e le difficoltà ci spaventano.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Insegnaci, Signore, a non temere,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facciamo fatica a cogliere la tua mano negli intrecci delle nostre esistenze.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98CE0E-8F01-3806-A6FF-9CA0B2A0F7C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C52D40-C274-4386-F7CB-5566F9F20456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2" name="Immagine 11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7C686789-1E51-22D2-09C1-66E281855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Widescreen</PresentationFormat>
  <Paragraphs>25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163</cp:revision>
  <dcterms:created xsi:type="dcterms:W3CDTF">2023-01-12T09:17:38Z</dcterms:created>
  <dcterms:modified xsi:type="dcterms:W3CDTF">2025-02-07T11:05:00Z</dcterms:modified>
</cp:coreProperties>
</file>