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Mt%2021,33-43.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- 22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5C3EB5F-B62D-0F27-D176-B343D04572D8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E7B5C17B-3F24-5CC4-DD3B-0BF58346E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- 22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4" y="1554415"/>
            <a:ext cx="10077421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</a:t>
            </a:r>
            <a:r>
              <a:rPr lang="it-IT" sz="24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15,1-3.11-32</a:t>
            </a: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73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era ancora lontano, suo padre vide [il figlio], ebbe compassione, gli corse incontro, gli si gettò al collo e lo baciò. Il figlio gli disse: “Padre, ho peccato verso il Cielo e davanti a te; non sono più degno di essere chiamato tuo figlio”. Ma il padre disse ai servi: “Presto, portate qui il vestito più bello e fateglielo indossare, mettetegli l’anello al dito… perché questo mio figlio era morto ed è tornato in vita, era perduto ed è stato ritrovato”. 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5C9DE3A-97AE-B4D0-07CD-40FF04AAF2D4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5" name="Immagine 4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CFB113C5-6658-5B2B-8C83-E4B55A91B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07171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Padre attendeva il figlio sprecone, da lontano, nella speranza di un ritorno. E il figlio, ormai disilluso e con l’unica opzione di tornare alla casa del padre come un servo non riesce a riconoscere la bontà del padre, a coglierne la grandezza dell’amore: “non sono più degno di essere chiamato figlio”. È il Padre, paradossalmente, a fare una professione di fede in ognuno di noi, quando – dopo averci perdonati – dice “ecco il vestito, ecco l’anello: sei tu, mio figlio che finalmente è tornato!”.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- 22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CA63A2F-AF94-6353-AC6F-3D3826FCBBF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53E97526-618C-2D39-6638-3322D8CB0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- 22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127144"/>
            <a:ext cx="5495078" cy="330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chiamami ancora una volta figlio, perché io possa invocarti come Padre: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vedi il mio peccato e la mia debolezza;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chiamami ancora una volta figlio, perché io possa invocarti come Padre: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mi dimentico di te, per seguire il mio io;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chiamami ancora una volta figlio, perché io possa invocarti come Padre: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so più il mio nome e la mia identità.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A845597-A21E-02E3-34E1-1671C2A3599F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8A996DC9-8468-C0CE-0A8C-C0AF043A8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185</cp:revision>
  <dcterms:created xsi:type="dcterms:W3CDTF">2023-01-12T09:17:38Z</dcterms:created>
  <dcterms:modified xsi:type="dcterms:W3CDTF">2025-02-11T08:47:52Z</dcterms:modified>
</cp:coreProperties>
</file>