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257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15FA4"/>
    <a:srgbClr val="29B8CE"/>
    <a:srgbClr val="A2C612"/>
    <a:srgbClr val="825DC8"/>
    <a:srgbClr val="FDC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266"/>
    <p:restoredTop sz="94737"/>
  </p:normalViewPr>
  <p:slideViewPr>
    <p:cSldViewPr snapToGrid="0">
      <p:cViewPr varScale="1">
        <p:scale>
          <a:sx n="110" d="100"/>
          <a:sy n="110" d="100"/>
        </p:scale>
        <p:origin x="118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160013-BCC7-A845-9DF2-2A82FEC0483F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56F211-5907-2E44-A69D-67C2027CB8B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817795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56F211-5907-2E44-A69D-67C2027CB8B2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70079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7FF82C33-9683-C4C4-08B3-4DF1171BDF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xmlns="" id="{FEE208D6-6DDC-EF44-A0E4-9F7D022461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F8128C5C-0D33-3D0C-4549-EEA2A0DD5E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E6048ADA-991E-11C9-45E4-7A2893BEA0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D154CF36-E380-A615-71D6-25C79409C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17230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A35E68D6-3B22-BDF1-E55C-DB506B5822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xmlns="" id="{B5A0032F-F6B0-75AF-BBC8-50800BEB1D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94A9E344-FF16-042A-46BF-A48BF509AB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CFDA72FA-4111-1F3B-8EF5-A19CE42C0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E2B240E7-56DD-46C7-3BEC-7ACD0185D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87208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xmlns="" id="{C088CF3A-E6DA-795C-E447-6019B4027B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xmlns="" id="{7EF02F91-30DE-1F04-7FD6-132BB963B9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63D897B1-8967-6F65-018E-66DE3CA83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12EE0333-F8B2-71AF-A171-8742608424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ABB0938D-F022-0463-A533-3C3B7D762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3085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535A6DB3-9A7D-67B4-86F0-E1F083561C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78ED143A-4BC5-0C17-E499-754A32A097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782F42CE-9EDD-611F-764B-CAEC3CA7A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258D876F-D756-5598-B5AF-19031BF24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EA2AB31E-4F90-8C82-308E-C981DA4CA9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8310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974CB15F-C55E-68D7-4D5E-B5D41B613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6C6C5535-7192-9FAE-AD56-50A7D7EDC2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D9B623E7-A63E-3FF6-A19B-30F3E3E8CB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C5713605-21E0-DCDC-5D0D-3C56959B0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3F801EDE-4191-AC9B-FD5D-B05846B52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185781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EB97024F-5DD9-12EF-8712-7B405CCD77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7BF266BF-1E23-1ABC-D5F1-8A7F7B8D73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xmlns="" id="{519CBBAA-CAB0-35FF-705F-CE5F2A22C6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xmlns="" id="{F21FF83B-6391-7682-9213-4C170CE4A7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C4401140-EBF0-4B42-F28B-DA9667727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xmlns="" id="{8B99D4C9-6A8E-5391-8949-5BE35F732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5474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DD0A7525-E6AD-A0F4-A727-40016B236D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828CF152-FA95-4678-C9C9-876A7E2EF3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xmlns="" id="{295A397A-7DC1-24D6-2DAC-DC65CC617C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xmlns="" id="{7B20F1D7-289E-78EE-732C-515BAB914E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xmlns="" id="{7314AFEA-BB79-AEE9-2EC6-9D1AC2BBD1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xmlns="" id="{1E753570-F2EF-2B76-1250-37F70F4DEB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xmlns="" id="{D2B4F184-98EF-EAF3-2B76-B5ECF94123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xmlns="" id="{32B08E5A-1A4D-303A-21EA-8D20465D9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72272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4279E4AD-05F1-464F-A47D-F7D4519A21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xmlns="" id="{303818C1-8E94-074E-2121-04760E7705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xmlns="" id="{0C0C6BED-D33B-D9B9-457F-B94C5770F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xmlns="" id="{C04730A1-C988-CA93-311D-4C2FD4885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69020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xmlns="" id="{F82D4A3A-4AA7-309F-E5E0-8619ED653C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xmlns="" id="{18FB3D18-DBAB-0CF5-FC43-E3CC5FC6C5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6E533EFE-453F-156C-B145-FB37093CF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7522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EAC97C58-5AE7-BC1C-7D1B-ABCB276BB5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B54E4E5D-4D5A-00AC-8070-A11818E5AC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xmlns="" id="{66233F16-F31C-C197-12B4-A82DC1BCD5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xmlns="" id="{2972AF5E-B309-40E4-B94F-7C8A30962D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F705A4C5-8E1D-F78C-3065-4BD86B2118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xmlns="" id="{AE98D1BF-8472-FEA7-4D13-D1C481E7D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902776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8786169A-A576-FA74-1F05-F79A2EFF60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xmlns="" id="{D152BAE8-A5BC-EB0C-9D71-3B83B339CD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xmlns="" id="{4E69B0DF-BB67-D968-23A4-13A02DBBA7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xmlns="" id="{A3F4CFD6-84F7-D11B-B087-4548252D1D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F3FF00D8-DC31-4D9E-CA7C-0EF30AF40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xmlns="" id="{EF6527F7-1E34-CCC7-9CB2-A37E7D99C8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396084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xmlns="" id="{3797FD95-2300-71A7-4F92-F1B5D907EA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7685C183-5149-5ED4-5E4D-38A0293C86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C2C88FD0-0469-C1EC-240D-113A40F8EB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3A7505B8-0523-53F1-94B2-F4E18E8351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99A6C430-C9D3-B76C-14E4-96A8DD50E1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25573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>
            <a:extLst>
              <a:ext uri="{FF2B5EF4-FFF2-40B4-BE49-F238E27FC236}">
                <a16:creationId xmlns:a16="http://schemas.microsoft.com/office/drawing/2014/main" xmlns="" id="{61E69E28-9779-B3E9-4395-0E737456402F}"/>
              </a:ext>
            </a:extLst>
          </p:cNvPr>
          <p:cNvSpPr/>
          <p:nvPr/>
        </p:nvSpPr>
        <p:spPr>
          <a:xfrm>
            <a:off x="5691597" y="5471188"/>
            <a:ext cx="6514713" cy="802001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8" name="Ritardo 7">
            <a:extLst>
              <a:ext uri="{FF2B5EF4-FFF2-40B4-BE49-F238E27FC236}">
                <a16:creationId xmlns:a16="http://schemas.microsoft.com/office/drawing/2014/main" xmlns="" id="{AE5C6C9D-0063-C1F7-0F0B-37A01B9CB744}"/>
              </a:ext>
            </a:extLst>
          </p:cNvPr>
          <p:cNvSpPr/>
          <p:nvPr/>
        </p:nvSpPr>
        <p:spPr>
          <a:xfrm rot="10800000">
            <a:off x="5142639" y="5471187"/>
            <a:ext cx="802001" cy="802001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xmlns="" id="{2231E036-9636-31E8-8F00-2F4DBCF8764D}"/>
              </a:ext>
            </a:extLst>
          </p:cNvPr>
          <p:cNvSpPr txBox="1"/>
          <p:nvPr/>
        </p:nvSpPr>
        <p:spPr>
          <a:xfrm>
            <a:off x="5548275" y="5442249"/>
            <a:ext cx="5672032" cy="8318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it-IT" sz="47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PROFESSIONE DI FEDE</a:t>
            </a:r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xmlns="" id="{C518FF98-607A-F2BD-81F7-080494C6E34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530735" y="1388025"/>
            <a:ext cx="6602047" cy="4098205"/>
          </a:xfrm>
          <a:prstGeom prst="rect">
            <a:avLst/>
          </a:prstGeom>
        </p:spPr>
      </p:pic>
      <p:pic>
        <p:nvPicPr>
          <p:cNvPr id="17" name="Immagine 16">
            <a:extLst>
              <a:ext uri="{FF2B5EF4-FFF2-40B4-BE49-F238E27FC236}">
                <a16:creationId xmlns:a16="http://schemas.microsoft.com/office/drawing/2014/main" xmlns="" id="{EC575A8F-85FF-E7B6-E612-B92E9B3FD6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791" y="1603685"/>
            <a:ext cx="1291476" cy="1205377"/>
          </a:xfrm>
          <a:prstGeom prst="rect">
            <a:avLst/>
          </a:prstGeom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xmlns="" id="{30516029-FFA9-DEB9-B733-8317AC36B941}"/>
              </a:ext>
            </a:extLst>
          </p:cNvPr>
          <p:cNvSpPr/>
          <p:nvPr/>
        </p:nvSpPr>
        <p:spPr>
          <a:xfrm>
            <a:off x="0" y="676969"/>
            <a:ext cx="4718579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Ritardo 2">
            <a:extLst>
              <a:ext uri="{FF2B5EF4-FFF2-40B4-BE49-F238E27FC236}">
                <a16:creationId xmlns:a16="http://schemas.microsoft.com/office/drawing/2014/main" xmlns="" id="{4088D5E6-33D3-B3A6-CE85-AD8940FA21CD}"/>
              </a:ext>
            </a:extLst>
          </p:cNvPr>
          <p:cNvSpPr/>
          <p:nvPr/>
        </p:nvSpPr>
        <p:spPr>
          <a:xfrm>
            <a:off x="4499098" y="67696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xmlns="" id="{E301EB08-5CD9-1C32-9646-471D96D1A5CD}"/>
              </a:ext>
            </a:extLst>
          </p:cNvPr>
          <p:cNvSpPr txBox="1"/>
          <p:nvPr/>
        </p:nvSpPr>
        <p:spPr>
          <a:xfrm>
            <a:off x="502929" y="615714"/>
            <a:ext cx="492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/>
                <a:latin typeface="URW DIN"/>
              </a:rPr>
              <a:t>Domenica - 16 marzo</a:t>
            </a:r>
            <a:endParaRPr lang="it-IT" sz="3200" dirty="0">
              <a:solidFill>
                <a:schemeClr val="bg1"/>
              </a:solidFill>
              <a:effectLst/>
              <a:latin typeface="URW DIN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xmlns="" id="{AAF4CB39-DF42-8462-E68E-A654F7323A89}"/>
              </a:ext>
            </a:extLst>
          </p:cNvPr>
          <p:cNvSpPr txBox="1"/>
          <p:nvPr/>
        </p:nvSpPr>
        <p:spPr>
          <a:xfrm>
            <a:off x="458238" y="5826768"/>
            <a:ext cx="492159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dirty="0">
                <a:solidFill>
                  <a:srgbClr val="815FA4"/>
                </a:solidFill>
                <a:effectLst/>
                <a:latin typeface="URW DIN"/>
              </a:rPr>
              <a:t>2</a:t>
            </a:r>
            <a:r>
              <a:rPr lang="it-IT" sz="3000" b="1" baseline="30000" dirty="0">
                <a:solidFill>
                  <a:srgbClr val="815FA4"/>
                </a:solidFill>
                <a:effectLst/>
                <a:latin typeface="URW DIN"/>
              </a:rPr>
              <a:t>a</a:t>
            </a:r>
            <a:r>
              <a:rPr lang="it-IT" sz="3000" b="1" dirty="0">
                <a:solidFill>
                  <a:srgbClr val="815FA4"/>
                </a:solidFill>
                <a:effectLst/>
                <a:latin typeface="URW DIN"/>
              </a:rPr>
              <a:t> settimana di Quaresima</a:t>
            </a:r>
            <a:endParaRPr lang="it-IT" sz="3000" dirty="0">
              <a:solidFill>
                <a:srgbClr val="815FA4"/>
              </a:solidFill>
              <a:effectLst/>
              <a:latin typeface="URW DIN"/>
            </a:endParaRPr>
          </a:p>
        </p:txBody>
      </p:sp>
      <p:pic>
        <p:nvPicPr>
          <p:cNvPr id="10" name="Immagine 9" descr="Immagine che contiene giallo, arte, Policromia, schermata&#10;&#10;Il contenuto generato dall'IA potrebbe non essere corretto.">
            <a:extLst>
              <a:ext uri="{FF2B5EF4-FFF2-40B4-BE49-F238E27FC236}">
                <a16:creationId xmlns:a16="http://schemas.microsoft.com/office/drawing/2014/main" xmlns="" id="{E0B9224F-9059-C1C0-A694-584AC52F96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91247" y="418094"/>
            <a:ext cx="2263620" cy="5032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5014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xmlns="" id="{09B9E8D8-DA0B-1FFF-A101-EF1728BFF1CF}"/>
              </a:ext>
            </a:extLst>
          </p:cNvPr>
          <p:cNvSpPr/>
          <p:nvPr/>
        </p:nvSpPr>
        <p:spPr>
          <a:xfrm>
            <a:off x="0" y="676969"/>
            <a:ext cx="4718579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itardo 6">
            <a:extLst>
              <a:ext uri="{FF2B5EF4-FFF2-40B4-BE49-F238E27FC236}">
                <a16:creationId xmlns:a16="http://schemas.microsoft.com/office/drawing/2014/main" xmlns="" id="{50E2A013-33F5-96DC-7B80-796D88F31D03}"/>
              </a:ext>
            </a:extLst>
          </p:cNvPr>
          <p:cNvSpPr/>
          <p:nvPr/>
        </p:nvSpPr>
        <p:spPr>
          <a:xfrm>
            <a:off x="4499098" y="67696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xmlns="" id="{13F95F3D-381B-EAEE-1DEA-659245B67244}"/>
              </a:ext>
            </a:extLst>
          </p:cNvPr>
          <p:cNvSpPr txBox="1"/>
          <p:nvPr/>
        </p:nvSpPr>
        <p:spPr>
          <a:xfrm>
            <a:off x="502929" y="615714"/>
            <a:ext cx="492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/>
                <a:latin typeface="URW DIN"/>
              </a:rPr>
              <a:t>Domenica - 16 marzo</a:t>
            </a:r>
            <a:endParaRPr lang="it-IT" sz="3200" dirty="0">
              <a:solidFill>
                <a:schemeClr val="bg1"/>
              </a:solidFill>
              <a:effectLst/>
              <a:latin typeface="URW DIN"/>
            </a:endParaRP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xmlns="" id="{9F686251-E67B-EF38-AE53-2F0A7DDFE80E}"/>
              </a:ext>
            </a:extLst>
          </p:cNvPr>
          <p:cNvSpPr txBox="1"/>
          <p:nvPr/>
        </p:nvSpPr>
        <p:spPr>
          <a:xfrm>
            <a:off x="490645" y="1554415"/>
            <a:ext cx="7444812" cy="530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2800" b="1" i="1" dirty="0">
                <a:solidFill>
                  <a:srgbClr val="29B8C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Dal Vangelo secondo </a:t>
            </a:r>
            <a:r>
              <a:rPr lang="it-IT" sz="2800" b="1" i="1" dirty="0">
                <a:solidFill>
                  <a:srgbClr val="29B8CE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Luca</a:t>
            </a:r>
            <a:r>
              <a:rPr lang="it-IT" sz="2800" b="1" i="1" dirty="0">
                <a:solidFill>
                  <a:srgbClr val="29B8C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(9,28-36)</a:t>
            </a:r>
            <a:r>
              <a:rPr lang="it-IT" sz="2800" dirty="0">
                <a:solidFill>
                  <a:srgbClr val="29B8CE"/>
                </a:solidFill>
                <a:effectLst/>
              </a:rPr>
              <a:t> </a:t>
            </a:r>
            <a:endParaRPr lang="it-IT" sz="2800" dirty="0">
              <a:solidFill>
                <a:srgbClr val="29B8CE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xmlns="" id="{FF8B10DB-787B-094D-80A7-18B5BCB1302B}"/>
              </a:ext>
            </a:extLst>
          </p:cNvPr>
          <p:cNvSpPr txBox="1"/>
          <p:nvPr/>
        </p:nvSpPr>
        <p:spPr>
          <a:xfrm>
            <a:off x="502929" y="2172185"/>
            <a:ext cx="6956650" cy="3761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 quel tempo, Gesù prese con sé Pietro, Giovanni e Giacomo e salì sul monte a pregare. Mentre pregava, il suo volto cambiò d’aspetto e la sua veste divenne candida e sfolgorante. Ed ecco, due uomini conversavano con lui: erano Mosè ed </a:t>
            </a:r>
            <a:r>
              <a:rPr lang="it-IT" sz="16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Elìa</a:t>
            </a:r>
            <a:r>
              <a:rPr lang="it-IT" sz="1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apparsi nella gloria, e parlavano del suo esodo, che stava per compiersi a Gerusalemme. Pietro e i suoi compagni erano oppressi dal sonno; ma, quando si svegliarono, videro la sua gloria e i due uomini che stavano con lui. Mentre questi si separavano da lui, Pietro disse a Gesù: «Maestro, è bello per noi essere qui. Facciamo tre capanne, una per te, una per Mosè e una per </a:t>
            </a:r>
            <a:r>
              <a:rPr lang="it-IT" sz="16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Elìa</a:t>
            </a:r>
            <a:r>
              <a:rPr lang="it-IT" sz="1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». Egli non sapeva quello che diceva. Mentre parlava così, venne una nube e li coprì con la sua ombra. All’entrare nella nube, ebbero paura. E dalla nube uscì una voce, che diceva: «Questi è il Figlio mio, l’eletto; ascoltatelo!».</a:t>
            </a:r>
            <a:br>
              <a:rPr lang="it-IT" sz="1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it-IT" sz="16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Appena la voce cessò, restò Gesù solo. Essi tacquero e in quei giorni non riferirono a nessuno ciò che avevano visto.</a:t>
            </a:r>
            <a:endParaRPr lang="it-IT" sz="16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Immagine 15">
            <a:extLst>
              <a:ext uri="{FF2B5EF4-FFF2-40B4-BE49-F238E27FC236}">
                <a16:creationId xmlns:a16="http://schemas.microsoft.com/office/drawing/2014/main" xmlns="" id="{527660B4-32F0-2455-B8CF-B5FF816324D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459579" y="518445"/>
            <a:ext cx="4387457" cy="2723504"/>
          </a:xfrm>
          <a:prstGeom prst="rect">
            <a:avLst/>
          </a:prstGeom>
        </p:spPr>
      </p:pic>
      <p:sp>
        <p:nvSpPr>
          <p:cNvPr id="18" name="Rettangolo 17">
            <a:extLst>
              <a:ext uri="{FF2B5EF4-FFF2-40B4-BE49-F238E27FC236}">
                <a16:creationId xmlns:a16="http://schemas.microsoft.com/office/drawing/2014/main" xmlns="" id="{CF7D86AF-096F-FF4F-1072-FC3BF80C321C}"/>
              </a:ext>
            </a:extLst>
          </p:cNvPr>
          <p:cNvSpPr/>
          <p:nvPr/>
        </p:nvSpPr>
        <p:spPr>
          <a:xfrm>
            <a:off x="8328013" y="5798952"/>
            <a:ext cx="4184830" cy="486312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19" name="Ritardo 18">
            <a:extLst>
              <a:ext uri="{FF2B5EF4-FFF2-40B4-BE49-F238E27FC236}">
                <a16:creationId xmlns:a16="http://schemas.microsoft.com/office/drawing/2014/main" xmlns="" id="{28522CBA-FA8A-CD9B-A1A5-B4213183DD1D}"/>
              </a:ext>
            </a:extLst>
          </p:cNvPr>
          <p:cNvSpPr/>
          <p:nvPr/>
        </p:nvSpPr>
        <p:spPr>
          <a:xfrm rot="10800000">
            <a:off x="7847804" y="5798950"/>
            <a:ext cx="486312" cy="486312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xmlns="" id="{BEFC110B-B8D9-E223-C00F-D506DA8E44CE}"/>
              </a:ext>
            </a:extLst>
          </p:cNvPr>
          <p:cNvSpPr txBox="1"/>
          <p:nvPr/>
        </p:nvSpPr>
        <p:spPr>
          <a:xfrm>
            <a:off x="7847803" y="5749387"/>
            <a:ext cx="3776259" cy="564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it-IT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PROFESSIONE DI FEDE</a:t>
            </a:r>
          </a:p>
        </p:txBody>
      </p:sp>
      <p:pic>
        <p:nvPicPr>
          <p:cNvPr id="4" name="Immagine 3" descr="Immagine che contiene giallo, arte, Policromia, schermata&#10;&#10;Il contenuto generato dall'IA potrebbe non essere corretto.">
            <a:extLst>
              <a:ext uri="{FF2B5EF4-FFF2-40B4-BE49-F238E27FC236}">
                <a16:creationId xmlns:a16="http://schemas.microsoft.com/office/drawing/2014/main" xmlns="" id="{29059BE8-1B77-061E-FC33-2F8C846CC8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2341" y="1725055"/>
            <a:ext cx="1794695" cy="3989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2972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magine 9">
            <a:extLst>
              <a:ext uri="{FF2B5EF4-FFF2-40B4-BE49-F238E27FC236}">
                <a16:creationId xmlns:a16="http://schemas.microsoft.com/office/drawing/2014/main" xmlns="" id="{FBE3719A-6BCD-035A-0FB9-02C19648A5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9" y="2360973"/>
            <a:ext cx="946373" cy="946373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xmlns="" id="{75CEBFB2-0670-9C31-34CE-5202D6FE5B12}"/>
              </a:ext>
            </a:extLst>
          </p:cNvPr>
          <p:cNvSpPr txBox="1"/>
          <p:nvPr/>
        </p:nvSpPr>
        <p:spPr>
          <a:xfrm>
            <a:off x="420311" y="1591061"/>
            <a:ext cx="7444812" cy="561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3000" b="1" i="1" dirty="0">
                <a:solidFill>
                  <a:srgbClr val="29B8C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Breve Spiegazione</a:t>
            </a:r>
            <a:endParaRPr lang="it-IT" sz="3000" i="1" dirty="0">
              <a:solidFill>
                <a:srgbClr val="29B8CE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xmlns="" id="{7F7C4406-958D-1D32-E7AB-0EF1C388F20A}"/>
              </a:ext>
            </a:extLst>
          </p:cNvPr>
          <p:cNvSpPr txBox="1"/>
          <p:nvPr/>
        </p:nvSpPr>
        <p:spPr>
          <a:xfrm>
            <a:off x="1651852" y="2244426"/>
            <a:ext cx="6195952" cy="39667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6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È bello per noi essere qui, con te, Signore.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6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È bello per noi fare l’esperienza straordinaria del sentirti vicino,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6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nella preghiera, nell’eucaristia,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6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nei pensieri consolanti delle notti serene.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6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Ti sentiamo vicino e non fatichiamo ad unirci alla voce del Padre: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6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“Sei tu Signore, il Figlio di Dio, voglio ascoltare la tua voce”.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6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Accompagnaci in questo cammino quaresimale,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6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 fa’ che la gioia dell’incontro con te non si spenga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6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appena la discesa nella vita si fa ripida.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6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Solo con te, Signore, la nostra gioia è piena!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it-IT" sz="1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Immagine 20">
            <a:extLst>
              <a:ext uri="{FF2B5EF4-FFF2-40B4-BE49-F238E27FC236}">
                <a16:creationId xmlns:a16="http://schemas.microsoft.com/office/drawing/2014/main" xmlns="" id="{F5B39874-7BBB-D218-086A-FEDC4C41628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459579" y="518445"/>
            <a:ext cx="4387457" cy="2723504"/>
          </a:xfrm>
          <a:prstGeom prst="rect">
            <a:avLst/>
          </a:prstGeom>
        </p:spPr>
      </p:pic>
      <p:sp>
        <p:nvSpPr>
          <p:cNvPr id="23" name="Rettangolo 22">
            <a:extLst>
              <a:ext uri="{FF2B5EF4-FFF2-40B4-BE49-F238E27FC236}">
                <a16:creationId xmlns:a16="http://schemas.microsoft.com/office/drawing/2014/main" xmlns="" id="{045898B3-9266-985D-714D-B492F37DEB78}"/>
              </a:ext>
            </a:extLst>
          </p:cNvPr>
          <p:cNvSpPr/>
          <p:nvPr/>
        </p:nvSpPr>
        <p:spPr>
          <a:xfrm>
            <a:off x="8328013" y="5798952"/>
            <a:ext cx="4184830" cy="486312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24" name="Ritardo 23">
            <a:extLst>
              <a:ext uri="{FF2B5EF4-FFF2-40B4-BE49-F238E27FC236}">
                <a16:creationId xmlns:a16="http://schemas.microsoft.com/office/drawing/2014/main" xmlns="" id="{91C5C4CC-FC47-5103-7BC0-515B69853589}"/>
              </a:ext>
            </a:extLst>
          </p:cNvPr>
          <p:cNvSpPr/>
          <p:nvPr/>
        </p:nvSpPr>
        <p:spPr>
          <a:xfrm rot="10800000">
            <a:off x="7847804" y="5798950"/>
            <a:ext cx="486312" cy="486312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26" name="Rettangolo 25">
            <a:extLst>
              <a:ext uri="{FF2B5EF4-FFF2-40B4-BE49-F238E27FC236}">
                <a16:creationId xmlns:a16="http://schemas.microsoft.com/office/drawing/2014/main" xmlns="" id="{446734A3-87AF-F84C-7F76-151280906368}"/>
              </a:ext>
            </a:extLst>
          </p:cNvPr>
          <p:cNvSpPr/>
          <p:nvPr/>
        </p:nvSpPr>
        <p:spPr>
          <a:xfrm>
            <a:off x="0" y="676969"/>
            <a:ext cx="4718579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7" name="Ritardo 26">
            <a:extLst>
              <a:ext uri="{FF2B5EF4-FFF2-40B4-BE49-F238E27FC236}">
                <a16:creationId xmlns:a16="http://schemas.microsoft.com/office/drawing/2014/main" xmlns="" id="{B3D71B4B-B98A-F3BE-AC3D-B05EB0521D7D}"/>
              </a:ext>
            </a:extLst>
          </p:cNvPr>
          <p:cNvSpPr/>
          <p:nvPr/>
        </p:nvSpPr>
        <p:spPr>
          <a:xfrm>
            <a:off x="4499098" y="67696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8" name="CasellaDiTesto 27">
            <a:extLst>
              <a:ext uri="{FF2B5EF4-FFF2-40B4-BE49-F238E27FC236}">
                <a16:creationId xmlns:a16="http://schemas.microsoft.com/office/drawing/2014/main" xmlns="" id="{460A5D4F-236D-7A0F-086E-314F1CA7A9B0}"/>
              </a:ext>
            </a:extLst>
          </p:cNvPr>
          <p:cNvSpPr txBox="1"/>
          <p:nvPr/>
        </p:nvSpPr>
        <p:spPr>
          <a:xfrm>
            <a:off x="502929" y="615714"/>
            <a:ext cx="492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/>
                <a:latin typeface="URW DIN"/>
              </a:rPr>
              <a:t>Domenica - 16 marzo</a:t>
            </a:r>
            <a:endParaRPr lang="it-IT" sz="3200" dirty="0">
              <a:solidFill>
                <a:schemeClr val="bg1"/>
              </a:solidFill>
              <a:effectLst/>
              <a:latin typeface="URW DIN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xmlns="" id="{21636A2D-90C9-DDE3-00E0-5498C8A8D12E}"/>
              </a:ext>
            </a:extLst>
          </p:cNvPr>
          <p:cNvSpPr txBox="1"/>
          <p:nvPr/>
        </p:nvSpPr>
        <p:spPr>
          <a:xfrm>
            <a:off x="2757766" y="5826768"/>
            <a:ext cx="4921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2</a:t>
            </a:r>
            <a:r>
              <a:rPr lang="it-IT" sz="2000" b="1" baseline="30000" dirty="0">
                <a:solidFill>
                  <a:srgbClr val="815FA4"/>
                </a:solidFill>
                <a:effectLst/>
                <a:latin typeface="URW DIN"/>
              </a:rPr>
              <a:t>a</a:t>
            </a:r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 settimana di Quaresima</a:t>
            </a:r>
            <a:endParaRPr lang="it-IT" sz="2000" dirty="0">
              <a:solidFill>
                <a:srgbClr val="815FA4"/>
              </a:solidFill>
              <a:effectLst/>
              <a:latin typeface="URW DIN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xmlns="" id="{320F1B3B-F08D-DB3F-9511-C94AB1B2463F}"/>
              </a:ext>
            </a:extLst>
          </p:cNvPr>
          <p:cNvSpPr txBox="1"/>
          <p:nvPr/>
        </p:nvSpPr>
        <p:spPr>
          <a:xfrm>
            <a:off x="7847803" y="5749387"/>
            <a:ext cx="3776259" cy="564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it-IT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PROFESSIONE DI FEDE</a:t>
            </a:r>
          </a:p>
        </p:txBody>
      </p:sp>
      <p:pic>
        <p:nvPicPr>
          <p:cNvPr id="6" name="Immagine 5" descr="Immagine che contiene giallo, arte, Policromia, schermata&#10;&#10;Il contenuto generato dall'IA potrebbe non essere corretto.">
            <a:extLst>
              <a:ext uri="{FF2B5EF4-FFF2-40B4-BE49-F238E27FC236}">
                <a16:creationId xmlns:a16="http://schemas.microsoft.com/office/drawing/2014/main" xmlns="" id="{8F47C411-8CAF-2BFA-8CD1-836DA1757D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52341" y="1725055"/>
            <a:ext cx="1794695" cy="3989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4417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xmlns="" id="{F568383D-E519-FB04-F960-240935DB7D89}"/>
              </a:ext>
            </a:extLst>
          </p:cNvPr>
          <p:cNvSpPr/>
          <p:nvPr/>
        </p:nvSpPr>
        <p:spPr>
          <a:xfrm>
            <a:off x="0" y="676969"/>
            <a:ext cx="4718579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Ritardo 3">
            <a:extLst>
              <a:ext uri="{FF2B5EF4-FFF2-40B4-BE49-F238E27FC236}">
                <a16:creationId xmlns:a16="http://schemas.microsoft.com/office/drawing/2014/main" xmlns="" id="{88C83B6D-F3A3-41BD-3FCB-F1E77871AE78}"/>
              </a:ext>
            </a:extLst>
          </p:cNvPr>
          <p:cNvSpPr/>
          <p:nvPr/>
        </p:nvSpPr>
        <p:spPr>
          <a:xfrm>
            <a:off x="4499098" y="67696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xmlns="" id="{81972327-F670-EE48-7B31-3EA9F9733A91}"/>
              </a:ext>
            </a:extLst>
          </p:cNvPr>
          <p:cNvSpPr txBox="1"/>
          <p:nvPr/>
        </p:nvSpPr>
        <p:spPr>
          <a:xfrm>
            <a:off x="502929" y="615714"/>
            <a:ext cx="492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/>
                <a:latin typeface="URW DIN"/>
              </a:rPr>
              <a:t>Domenica - 16 marzo</a:t>
            </a:r>
            <a:endParaRPr lang="it-IT" sz="3200" dirty="0">
              <a:solidFill>
                <a:schemeClr val="bg1"/>
              </a:solidFill>
              <a:effectLst/>
              <a:latin typeface="URW DIN"/>
            </a:endParaRP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xmlns="" id="{1316C257-0457-D878-4D9B-C7A6F661E94D}"/>
              </a:ext>
            </a:extLst>
          </p:cNvPr>
          <p:cNvSpPr txBox="1"/>
          <p:nvPr/>
        </p:nvSpPr>
        <p:spPr>
          <a:xfrm>
            <a:off x="1872373" y="2227946"/>
            <a:ext cx="4947814" cy="1256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i="1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Come Pietro, Giacomo e Giovanni, segui anche tu il Signore sull’alto monte: partecipa con la tua famiglia e la tua comunità alla Santa Messa della II Domenica di Quaresima.</a:t>
            </a:r>
            <a:endParaRPr lang="it-IT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xmlns="" id="{22EF5F0D-6155-F020-E688-152EF6E8E37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459579" y="518445"/>
            <a:ext cx="4387457" cy="2723504"/>
          </a:xfrm>
          <a:prstGeom prst="rect">
            <a:avLst/>
          </a:prstGeom>
        </p:spPr>
      </p:pic>
      <p:sp>
        <p:nvSpPr>
          <p:cNvPr id="15" name="CasellaDiTesto 14">
            <a:extLst>
              <a:ext uri="{FF2B5EF4-FFF2-40B4-BE49-F238E27FC236}">
                <a16:creationId xmlns:a16="http://schemas.microsoft.com/office/drawing/2014/main" xmlns="" id="{F0237EEC-C5C3-BFE0-F559-8591452BE205}"/>
              </a:ext>
            </a:extLst>
          </p:cNvPr>
          <p:cNvSpPr txBox="1"/>
          <p:nvPr/>
        </p:nvSpPr>
        <p:spPr>
          <a:xfrm>
            <a:off x="420311" y="1565772"/>
            <a:ext cx="7444812" cy="561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3000" b="1" i="1" dirty="0">
                <a:solidFill>
                  <a:srgbClr val="29B8C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Impegno</a:t>
            </a:r>
            <a:endParaRPr lang="it-IT" sz="3000" i="1" dirty="0">
              <a:solidFill>
                <a:srgbClr val="29B8CE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Rettangolo 16">
            <a:extLst>
              <a:ext uri="{FF2B5EF4-FFF2-40B4-BE49-F238E27FC236}">
                <a16:creationId xmlns:a16="http://schemas.microsoft.com/office/drawing/2014/main" xmlns="" id="{C1447362-E5F9-881F-D7C8-1D9494FA9C98}"/>
              </a:ext>
            </a:extLst>
          </p:cNvPr>
          <p:cNvSpPr/>
          <p:nvPr/>
        </p:nvSpPr>
        <p:spPr>
          <a:xfrm>
            <a:off x="8328013" y="5798952"/>
            <a:ext cx="4184830" cy="486312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19" name="Ritardo 18">
            <a:extLst>
              <a:ext uri="{FF2B5EF4-FFF2-40B4-BE49-F238E27FC236}">
                <a16:creationId xmlns:a16="http://schemas.microsoft.com/office/drawing/2014/main" xmlns="" id="{894F7D29-8E49-AA8A-50EA-CAB9D929512F}"/>
              </a:ext>
            </a:extLst>
          </p:cNvPr>
          <p:cNvSpPr/>
          <p:nvPr/>
        </p:nvSpPr>
        <p:spPr>
          <a:xfrm rot="10800000">
            <a:off x="7847804" y="5798950"/>
            <a:ext cx="486312" cy="486312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xmlns="" id="{82333B0F-7406-C7B5-18D9-F926AB1E0B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9199" y="2296802"/>
            <a:ext cx="1100351" cy="1078915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xmlns="" id="{0B7534ED-F3D9-830C-C2E7-22DB8C7A451F}"/>
              </a:ext>
            </a:extLst>
          </p:cNvPr>
          <p:cNvSpPr txBox="1"/>
          <p:nvPr/>
        </p:nvSpPr>
        <p:spPr>
          <a:xfrm>
            <a:off x="2757766" y="5826768"/>
            <a:ext cx="4921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2</a:t>
            </a:r>
            <a:r>
              <a:rPr lang="it-IT" sz="2000" b="1" baseline="30000" dirty="0">
                <a:solidFill>
                  <a:srgbClr val="815FA4"/>
                </a:solidFill>
                <a:effectLst/>
                <a:latin typeface="URW DIN"/>
              </a:rPr>
              <a:t>a</a:t>
            </a:r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 settimana di Quaresima</a:t>
            </a:r>
            <a:endParaRPr lang="it-IT" sz="2000" dirty="0">
              <a:solidFill>
                <a:srgbClr val="815FA4"/>
              </a:solidFill>
              <a:effectLst/>
              <a:latin typeface="URW DIN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xmlns="" id="{73801D84-93D9-4709-2909-68A972EB7416}"/>
              </a:ext>
            </a:extLst>
          </p:cNvPr>
          <p:cNvSpPr txBox="1"/>
          <p:nvPr/>
        </p:nvSpPr>
        <p:spPr>
          <a:xfrm>
            <a:off x="7847803" y="5749387"/>
            <a:ext cx="3776259" cy="564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it-IT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PROFESSIONE DI FEDE</a:t>
            </a:r>
          </a:p>
        </p:txBody>
      </p:sp>
      <p:pic>
        <p:nvPicPr>
          <p:cNvPr id="10" name="Immagine 9" descr="Immagine che contiene giallo, arte, Policromia, schermata&#10;&#10;Il contenuto generato dall'IA potrebbe non essere corretto.">
            <a:extLst>
              <a:ext uri="{FF2B5EF4-FFF2-40B4-BE49-F238E27FC236}">
                <a16:creationId xmlns:a16="http://schemas.microsoft.com/office/drawing/2014/main" xmlns="" id="{FE5B5E06-FDB0-1F5F-9B56-DEBFE3CD672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52341" y="1725055"/>
            <a:ext cx="1794695" cy="3989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79260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368</Words>
  <Application>Microsoft Office PowerPoint</Application>
  <PresentationFormat>Widescreen</PresentationFormat>
  <Paragraphs>27</Paragraphs>
  <Slides>4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URW DIN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Alessandro Gritta</dc:creator>
  <cp:lastModifiedBy>Don Claudio Laffranchini</cp:lastModifiedBy>
  <cp:revision>153</cp:revision>
  <dcterms:created xsi:type="dcterms:W3CDTF">2023-01-12T09:17:38Z</dcterms:created>
  <dcterms:modified xsi:type="dcterms:W3CDTF">2025-02-11T08:44:48Z</dcterms:modified>
</cp:coreProperties>
</file>