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37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231E036-9636-31E8-8F00-2F4DBCF8764D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- 16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10" name="Immagine 9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E0B9224F-9059-C1C0-A694-584AC52F9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47" y="418094"/>
            <a:ext cx="2263620" cy="50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xmlns="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- 16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 </a:t>
            </a:r>
            <a:r>
              <a:rPr lang="it-IT" sz="2800" b="1" i="1" dirty="0">
                <a:solidFill>
                  <a:srgbClr val="29B8C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Luca</a:t>
            </a: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(9,28-36)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956650" cy="376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quel tempo, Gesù prese con sé Pietro, Giovanni e Giacomo e salì sul monte a pregare. Mentre pregava, il suo volto cambiò d’aspetto e la sua veste divenne candida e sfolgorante. Ed ecco, due uomini conversavano con lui: erano Mosè ed </a:t>
            </a:r>
            <a:r>
              <a:rPr lang="it-IT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Elìa</a:t>
            </a:r>
            <a:r>
              <a:rPr lang="it-IT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apparsi nella gloria, e parlavano del suo esodo, che stava per compiersi a Gerusalemme. Pietro e i suoi compagni erano oppressi dal sonno; ma, quando si svegliarono, videro la sua gloria e i due uomini che stavano con lui. Mentre questi si separavano da lui, Pietro disse a Gesù: «Maestro, è bello per noi essere qui. Facciamo tre capanne, una per te, una per Mosè e una per </a:t>
            </a:r>
            <a:r>
              <a:rPr lang="it-IT" sz="1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Elìa</a:t>
            </a:r>
            <a:r>
              <a:rPr lang="it-IT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 Egli non sapeva quello che diceva. Mentre parlava così, venne una nube e li coprì con la sua ombra. All’entrare nella nube, ebbero paura. E dalla nube uscì una voce, che diceva: «Questi è il Figlio mio, l’eletto; ascoltatelo!».</a:t>
            </a:r>
            <a:br>
              <a:rPr lang="it-IT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Appena la voce cessò, restò Gesù solo. Essi tacquero e in quei giorni non riferirono a nessuno ciò che avevano visto.</a:t>
            </a: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BEFC110B-B8D9-E223-C00F-D506DA8E44CE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4" name="Immagine 3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29059BE8-1B77-061E-FC33-2F8C846CC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651852" y="2244426"/>
            <a:ext cx="6195952" cy="396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bello per noi essere qui, con te, Signore.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bello per noi fare l’esperienza straordinaria del sentirti vicino,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nella preghiera, nell’eucaristia,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 pensieri consolanti delle notti serene.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 sentiamo vicino e non fatichiamo ad unirci alla voce del Padre: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“Sei tu Signore, il Figlio di Dio, voglio ascoltare la tua voce”.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Accompagnaci in questo cammino quaresimale,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fa’ che la gioia dell’incontro con te non si spenga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appena la discesa nella vita si fa ripida.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Solo con te, Signore, la nostra gioia è piena!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- 16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1636A2D-90C9-DDE3-00E0-5498C8A8D12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20F1B3B-F08D-DB3F-9511-C94AB1B2463F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6" name="Immagine 5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8F47C411-8CAF-2BFA-8CD1-836DA1757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xmlns="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- 16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16C257-0457-D878-4D9B-C7A6F661E94D}"/>
              </a:ext>
            </a:extLst>
          </p:cNvPr>
          <p:cNvSpPr txBox="1"/>
          <p:nvPr/>
        </p:nvSpPr>
        <p:spPr>
          <a:xfrm>
            <a:off x="1872373" y="2227946"/>
            <a:ext cx="4947814" cy="1256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Pietro, Giacomo e Giovanni, segui anche tu il Signore sull’alto monte: partecipa con la tua famiglia e la tua comunità alla Santa Messa della II Domenica di Quaresima.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0237EEC-C5C3-BFE0-F559-8591452BE205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2333B0F-7406-C7B5-18D9-F926AB1E0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9" y="2296802"/>
            <a:ext cx="1100351" cy="107891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B7534ED-F3D9-830C-C2E7-22DB8C7A451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3801D84-93D9-4709-2909-68A972EB7416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0" name="Immagine 9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FE5B5E06-FDB0-1F5F-9B56-DEBFE3CD6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153</cp:revision>
  <dcterms:created xsi:type="dcterms:W3CDTF">2023-01-12T09:17:38Z</dcterms:created>
  <dcterms:modified xsi:type="dcterms:W3CDTF">2025-02-11T08:44:48Z</dcterms:modified>
</cp:coreProperties>
</file>