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37"/>
  </p:normalViewPr>
  <p:slideViewPr>
    <p:cSldViewPr snapToGrid="0">
      <p:cViewPr varScale="1">
        <p:scale>
          <a:sx n="185" d="100"/>
          <a:sy n="185" d="100"/>
        </p:scale>
        <p:origin x="27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231E036-9636-31E8-8F00-2F4DBCF8764D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PELLEGRINAGGIO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- 11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7" name="Immagine 6" descr="Immagine che contiene disegno, clipart, giallo, schizzo&#10;&#10;Il contenuto generato dall'IA potrebbe non essere corretto.">
            <a:extLst>
              <a:ext uri="{FF2B5EF4-FFF2-40B4-BE49-F238E27FC236}">
                <a16:creationId xmlns:a16="http://schemas.microsoft.com/office/drawing/2014/main" id="{C9761A64-C109-883C-B5A8-20472931B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8715485" y="239586"/>
            <a:ext cx="2901425" cy="510826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1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- 11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 libro del profeta Isaia (55,10-11)</a:t>
            </a:r>
            <a:r>
              <a:rPr lang="it-IT" sz="2800" dirty="0">
                <a:solidFill>
                  <a:srgbClr val="29B8CE"/>
                </a:solidFill>
                <a:effectLst/>
              </a:rPr>
              <a:t> </a:t>
            </a: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956650" cy="274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«Come la pioggia e la neve scendono dal cielo</a:t>
            </a:r>
            <a:b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non vi ritornano senza avere irrigato la terra,</a:t>
            </a:r>
            <a:b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senza averla fecondata e fatta germogliare,</a:t>
            </a:r>
            <a:b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perché dia il seme a chi semina</a:t>
            </a:r>
            <a:b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il pane a chi mangia,</a:t>
            </a:r>
            <a:b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così sarà della mia parola uscita dalla mia bocca:</a:t>
            </a:r>
            <a:b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ritornerà a me senza effetto,</a:t>
            </a:r>
            <a:b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senza aver operato ciò che desidero</a:t>
            </a:r>
            <a:b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senza aver compiuto ciò per cui l'ho mandata».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EFC110B-B8D9-E223-C00F-D506DA8E44CE}"/>
              </a:ext>
            </a:extLst>
          </p:cNvPr>
          <p:cNvSpPr txBox="1"/>
          <p:nvPr/>
        </p:nvSpPr>
        <p:spPr>
          <a:xfrm>
            <a:off x="8184690" y="5749387"/>
            <a:ext cx="3439372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PELLEGRINAGGIO</a:t>
            </a:r>
          </a:p>
        </p:txBody>
      </p:sp>
      <p:pic>
        <p:nvPicPr>
          <p:cNvPr id="3" name="Immagine 2" descr="Immagine che contiene disegno, clipart, giallo, schizzo&#10;&#10;Il contenuto generato dall'IA potrebbe non essere corretto.">
            <a:extLst>
              <a:ext uri="{FF2B5EF4-FFF2-40B4-BE49-F238E27FC236}">
                <a16:creationId xmlns:a16="http://schemas.microsoft.com/office/drawing/2014/main" id="{CFBA81B5-7CA2-A487-A2AE-04E9A187F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9783455" y="1754767"/>
            <a:ext cx="2153418" cy="379131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D6ABBF-EAA6-A636-A776-666E82ED27CE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1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017081" cy="3627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ciclo dell’acqua lo conosciamo. Ogni singola goccia parte dal cielo, scende sulla terra, evapora e torna in cielo per ricominciare il suo cammino. Anche lei in pellegrinaggio, come è la parola di Dio che parte dalla bocca di Dio e raggiunge il cuore dell’uomo. Lì vuole entrare, vuole abitare e far nascere i frutti di una vita buona. Seguiamo anche noi questa parola: mettiamoci all’ascolto di quanto il Signore ci regala e vivendo la volontà di Dio ci troveremo incamminati sulla strada che ci porta di nuovo direttamente a Lui.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- 11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2" name="Immagine 1" descr="Immagine che contiene disegno, clipart, giallo, schizzo&#10;&#10;Il contenuto generato dall'IA potrebbe non essere corretto.">
            <a:extLst>
              <a:ext uri="{FF2B5EF4-FFF2-40B4-BE49-F238E27FC236}">
                <a16:creationId xmlns:a16="http://schemas.microsoft.com/office/drawing/2014/main" id="{9625DEF4-1A05-D21E-A326-1C257FC37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9783455" y="1754767"/>
            <a:ext cx="2153418" cy="379131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B62766-417B-D934-8BEB-9DE60FC0F9F4}"/>
              </a:ext>
            </a:extLst>
          </p:cNvPr>
          <p:cNvSpPr txBox="1"/>
          <p:nvPr/>
        </p:nvSpPr>
        <p:spPr>
          <a:xfrm>
            <a:off x="8184690" y="5749387"/>
            <a:ext cx="3439372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PELLEGRINAGGIO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88D3D9-76B6-10EC-3B46-16EA6D832BF1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1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Martedì - 11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37E2339-D2F5-2EE4-0E00-09FF1D0767DE}"/>
              </a:ext>
            </a:extLst>
          </p:cNvPr>
          <p:cNvSpPr txBox="1"/>
          <p:nvPr/>
        </p:nvSpPr>
        <p:spPr>
          <a:xfrm>
            <a:off x="8184690" y="5749387"/>
            <a:ext cx="3439372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PELLEGRINAGGIO</a:t>
            </a:r>
          </a:p>
        </p:txBody>
      </p:sp>
      <p:pic>
        <p:nvPicPr>
          <p:cNvPr id="5" name="Immagine 4" descr="Immagine che contiene disegno, clipart, giallo, schizzo&#10;&#10;Il contenuto generato dall'IA potrebbe non essere corretto.">
            <a:extLst>
              <a:ext uri="{FF2B5EF4-FFF2-40B4-BE49-F238E27FC236}">
                <a16:creationId xmlns:a16="http://schemas.microsoft.com/office/drawing/2014/main" id="{90202F50-6A9A-9182-4B15-E2C243429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9783455" y="1754767"/>
            <a:ext cx="2153418" cy="379131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1F4B8A-12DB-AD6E-B711-5668A46FCFB2}"/>
              </a:ext>
            </a:extLst>
          </p:cNvPr>
          <p:cNvSpPr txBox="1"/>
          <p:nvPr/>
        </p:nvSpPr>
        <p:spPr>
          <a:xfrm>
            <a:off x="1872373" y="2227946"/>
            <a:ext cx="4480301" cy="2738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Ascolta, Signore, la nostra preghiera: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rendici attenti alle tue parole.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Purifica le nostre orecchie perché accolgano tutta la tua parola.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Rinnova il nostro cuore perché comprenda tutta la tua parola.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Spalanca i nostri occhi per ritrovare tutti i segni che la tua parola lascia sulla nostra strada. Amen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F89BFD-BEA1-3A13-F13E-3E1145FF59D3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1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286</Words>
  <Application>Microsoft Macintosh PowerPoint</Application>
  <PresentationFormat>Widescreen</PresentationFormat>
  <Paragraphs>23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Alessandro Gritta</cp:lastModifiedBy>
  <cp:revision>152</cp:revision>
  <dcterms:created xsi:type="dcterms:W3CDTF">2023-01-12T09:17:38Z</dcterms:created>
  <dcterms:modified xsi:type="dcterms:W3CDTF">2025-02-06T23:02:35Z</dcterms:modified>
</cp:coreProperties>
</file>