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chiesa.it/bibbia.php?ricerca=citazione&amp;Cerca=Cerca&amp;Versione_CEI2008=3&amp;Versione_CEI74=1&amp;Versione_TILC=2&amp;VersettoOn=1&amp;Citazione=Lc%206,36-3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- 17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915A32-8388-DC3E-6ED8-EFF308D16B2E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AABA6E3E-BB99-1357-06F5-87C94CC83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47" y="418094"/>
            <a:ext cx="2263620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- 17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Luca (</a:t>
            </a:r>
            <a:r>
              <a:rPr lang="it-IT" sz="2000" b="1" u="none" strike="noStrike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6,36-38</a:t>
            </a:r>
            <a:r>
              <a:rPr lang="it-IT" sz="20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quel tempo, Gesù disse ai suoi discepoli: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«Siate misericordiosi, come il Padre vostro è misericordioso. Non giudicate e non sarete giudicati; non condannate e non sarete condannati; perdonate e sarete perdonati. Date e vi sarà dato: una misura buona, pigiata, colma e traboccante vi sarà versata nel grembo, perché con la misura con la quale misurate, sarà misurato a voi in cambio».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136BD4-9CFC-5088-41D0-0C66C7CC5EB4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50FB6F-E08B-2D7E-6A37-CA0B84366DBD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467EEA33-B603-CA47-46CA-D18DB525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807728" cy="343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Vangelo di domenica abbiamo ascoltato Dio Padre che annunciava agli uomini chi è Gesù: “è mio Figlio, l’eletto, ascoltatelo”. Oggi ascoltiamo il Figlio che ci spiega chi è il Padre: “è misericordioso”. Dio Padre, diversamente da chi lo immagina come un giudice pronto a condannare, è invece un padre, con il cuore sempre rivolto verso i suoi figli. L’invito di Gesù è quello di fare come il Padre che, per primo, ci perdona e non ci condanna.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- 17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24FDB5-7FD5-4CA9-5C68-1462B2C90D6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3E7005-6913-C3AB-8DD7-585A43B96E7D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D086FB38-112A-CFEE-5BD9-2F5A6C4B1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- 17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587206" cy="36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è bello per noi essere qui!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tua misericordia ci incoraggia, ci consola, ci consente di non perdere fiducia di fronte alle nostre debolezze.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è bello per noi essere qui!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Aiutaci ad essere misericordiosi come il Padre.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è bello per noi essere qui!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 a dare, in abbondanza, con la tua stessa misura!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4B4B76-7902-9799-2C5C-653709A50A3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29BF90-61B7-AE94-C2D6-94C45C754E97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2" name="Immagine 11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D9E4FD21-0141-8CA3-8861-E49F87826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150</cp:revision>
  <dcterms:created xsi:type="dcterms:W3CDTF">2023-01-12T09:17:38Z</dcterms:created>
  <dcterms:modified xsi:type="dcterms:W3CDTF">2025-02-07T10:58:00Z</dcterms:modified>
</cp:coreProperties>
</file>