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612"/>
    <a:srgbClr val="815FA4"/>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37"/>
  </p:normalViewPr>
  <p:slideViewPr>
    <p:cSldViewPr snapToGrid="0">
      <p:cViewPr varScale="1">
        <p:scale>
          <a:sx n="185" d="100"/>
          <a:sy n="185" d="100"/>
        </p:scale>
        <p:origin x="279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06/02/25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8128C5C-0D33-3D0C-4549-EEA2A0DD5E6C}"/>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2F42CE-9EDD-611F-764B-CAEC3CA7ABCE}"/>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06/02/25</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06/02/25</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1E69E28-9779-B3E9-4395-0E737456402F}"/>
              </a:ext>
            </a:extLst>
          </p:cNvPr>
          <p:cNvSpPr/>
          <p:nvPr/>
        </p:nvSpPr>
        <p:spPr>
          <a:xfrm>
            <a:off x="5691597" y="5471188"/>
            <a:ext cx="6514713" cy="802001"/>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8" name="Ritardo 7">
            <a:extLst>
              <a:ext uri="{FF2B5EF4-FFF2-40B4-BE49-F238E27FC236}">
                <a16:creationId xmlns:a16="http://schemas.microsoft.com/office/drawing/2014/main" id="{AE5C6C9D-0063-C1F7-0F0B-37A01B9CB744}"/>
              </a:ext>
            </a:extLst>
          </p:cNvPr>
          <p:cNvSpPr/>
          <p:nvPr/>
        </p:nvSpPr>
        <p:spPr>
          <a:xfrm rot="10800000">
            <a:off x="5142639" y="5471187"/>
            <a:ext cx="802001" cy="802001"/>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3" name="CasellaDiTesto 12">
            <a:extLst>
              <a:ext uri="{FF2B5EF4-FFF2-40B4-BE49-F238E27FC236}">
                <a16:creationId xmlns:a16="http://schemas.microsoft.com/office/drawing/2014/main" id="{2231E036-9636-31E8-8F00-2F4DBCF8764D}"/>
              </a:ext>
            </a:extLst>
          </p:cNvPr>
          <p:cNvSpPr txBox="1"/>
          <p:nvPr/>
        </p:nvSpPr>
        <p:spPr>
          <a:xfrm>
            <a:off x="5548275" y="5442249"/>
            <a:ext cx="5672032" cy="831894"/>
          </a:xfrm>
          <a:prstGeom prst="rect">
            <a:avLst/>
          </a:prstGeom>
          <a:noFill/>
        </p:spPr>
        <p:txBody>
          <a:bodyPr wrap="square" rtlCol="0">
            <a:spAutoFit/>
          </a:bodyPr>
          <a:lstStyle/>
          <a:p>
            <a:pPr>
              <a:lnSpc>
                <a:spcPct val="107000"/>
              </a:lnSpc>
              <a:spcAft>
                <a:spcPts val="800"/>
              </a:spcAft>
            </a:pPr>
            <a:r>
              <a:rPr lang="it-IT" sz="4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pic>
        <p:nvPicPr>
          <p:cNvPr id="14" name="Immagine 13">
            <a:extLst>
              <a:ext uri="{FF2B5EF4-FFF2-40B4-BE49-F238E27FC236}">
                <a16:creationId xmlns:a16="http://schemas.microsoft.com/office/drawing/2014/main" id="{C518FF98-607A-F2BD-81F7-080494C6E34D}"/>
              </a:ext>
            </a:extLst>
          </p:cNvPr>
          <p:cNvPicPr>
            <a:picLocks noChangeAspect="1"/>
          </p:cNvPicPr>
          <p:nvPr/>
        </p:nvPicPr>
        <p:blipFill>
          <a:blip r:embed="rId2"/>
          <a:srcRect/>
          <a:stretch/>
        </p:blipFill>
        <p:spPr>
          <a:xfrm>
            <a:off x="530735" y="1388025"/>
            <a:ext cx="6602047" cy="4098205"/>
          </a:xfrm>
          <a:prstGeom prst="rect">
            <a:avLst/>
          </a:prstGeom>
        </p:spPr>
      </p:pic>
      <p:pic>
        <p:nvPicPr>
          <p:cNvPr id="16" name="Immagine 15" descr="Immagine che contiene cartone animato, Elementi grafici, disegno, clipart&#10;&#10;Il contenuto generato dall'IA potrebbe non essere corretto.">
            <a:extLst>
              <a:ext uri="{FF2B5EF4-FFF2-40B4-BE49-F238E27FC236}">
                <a16:creationId xmlns:a16="http://schemas.microsoft.com/office/drawing/2014/main" id="{79EBA3F3-FC52-CFFA-4F5D-43CCC0F7F4B3}"/>
              </a:ext>
            </a:extLst>
          </p:cNvPr>
          <p:cNvPicPr>
            <a:picLocks noChangeAspect="1"/>
          </p:cNvPicPr>
          <p:nvPr/>
        </p:nvPicPr>
        <p:blipFill>
          <a:blip r:embed="rId3"/>
          <a:stretch>
            <a:fillRect/>
          </a:stretch>
        </p:blipFill>
        <p:spPr>
          <a:xfrm>
            <a:off x="7051061" y="1714281"/>
            <a:ext cx="4963404" cy="3634200"/>
          </a:xfrm>
          <a:prstGeom prst="rect">
            <a:avLst/>
          </a:prstGeom>
        </p:spPr>
      </p:pic>
      <p:pic>
        <p:nvPicPr>
          <p:cNvPr id="17" name="Immagine 16">
            <a:extLst>
              <a:ext uri="{FF2B5EF4-FFF2-40B4-BE49-F238E27FC236}">
                <a16:creationId xmlns:a16="http://schemas.microsoft.com/office/drawing/2014/main" id="{EC575A8F-85FF-E7B6-E612-B92E9B3FD6C6}"/>
              </a:ext>
            </a:extLst>
          </p:cNvPr>
          <p:cNvPicPr>
            <a:picLocks noChangeAspect="1"/>
          </p:cNvPicPr>
          <p:nvPr/>
        </p:nvPicPr>
        <p:blipFill>
          <a:blip r:embed="rId4"/>
          <a:stretch>
            <a:fillRect/>
          </a:stretch>
        </p:blipFill>
        <p:spPr>
          <a:xfrm>
            <a:off x="783791" y="1603685"/>
            <a:ext cx="1291476" cy="1205377"/>
          </a:xfrm>
          <a:prstGeom prst="rect">
            <a:avLst/>
          </a:prstGeom>
        </p:spPr>
      </p:pic>
      <p:sp>
        <p:nvSpPr>
          <p:cNvPr id="2" name="Rettangolo 1">
            <a:extLst>
              <a:ext uri="{FF2B5EF4-FFF2-40B4-BE49-F238E27FC236}">
                <a16:creationId xmlns:a16="http://schemas.microsoft.com/office/drawing/2014/main" id="{30516029-FFA9-DEB9-B733-8317AC36B941}"/>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itardo 2">
            <a:extLst>
              <a:ext uri="{FF2B5EF4-FFF2-40B4-BE49-F238E27FC236}">
                <a16:creationId xmlns:a16="http://schemas.microsoft.com/office/drawing/2014/main" id="{4088D5E6-33D3-B3A6-CE85-AD8940FA21C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301EB08-5CD9-1C32-9646-471D96D1A5CD}"/>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Giovedì - 6 marzo</a:t>
            </a:r>
            <a:endParaRPr lang="it-IT" sz="3200" dirty="0">
              <a:solidFill>
                <a:schemeClr val="bg1"/>
              </a:solidFill>
              <a:effectLst/>
              <a:latin typeface="URW DIN"/>
            </a:endParaRPr>
          </a:p>
        </p:txBody>
      </p:sp>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B9E8D8-DA0B-1FFF-A101-EF1728BFF1CF}"/>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itardo 6">
            <a:extLst>
              <a:ext uri="{FF2B5EF4-FFF2-40B4-BE49-F238E27FC236}">
                <a16:creationId xmlns:a16="http://schemas.microsoft.com/office/drawing/2014/main" id="{50E2A013-33F5-96DC-7B80-796D88F31D03}"/>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3F95F3D-381B-EAEE-1DEA-659245B67244}"/>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Giovedì - 6 marzo</a:t>
            </a:r>
            <a:endParaRPr lang="it-IT" sz="3200" dirty="0">
              <a:solidFill>
                <a:schemeClr val="bg1"/>
              </a:solidFill>
              <a:effectLst/>
              <a:latin typeface="URW DIN"/>
            </a:endParaRPr>
          </a:p>
        </p:txBody>
      </p:sp>
      <p:sp>
        <p:nvSpPr>
          <p:cNvPr id="14" name="CasellaDiTesto 13">
            <a:extLst>
              <a:ext uri="{FF2B5EF4-FFF2-40B4-BE49-F238E27FC236}">
                <a16:creationId xmlns:a16="http://schemas.microsoft.com/office/drawing/2014/main" id="{9F686251-E67B-EF38-AE53-2F0A7DDFE80E}"/>
              </a:ext>
            </a:extLst>
          </p:cNvPr>
          <p:cNvSpPr txBox="1"/>
          <p:nvPr/>
        </p:nvSpPr>
        <p:spPr>
          <a:xfrm>
            <a:off x="490645" y="1623170"/>
            <a:ext cx="7444812" cy="530145"/>
          </a:xfrm>
          <a:prstGeom prst="rect">
            <a:avLst/>
          </a:prstGeom>
          <a:noFill/>
        </p:spPr>
        <p:txBody>
          <a:bodyPr wrap="square" rtlCol="0">
            <a:spAutoFit/>
          </a:bodyPr>
          <a:lstStyle/>
          <a:p>
            <a:pPr>
              <a:lnSpc>
                <a:spcPct val="107000"/>
              </a:lnSpc>
              <a:spcAft>
                <a:spcPts val="800"/>
              </a:spcAft>
            </a:pPr>
            <a:r>
              <a:rPr lang="it-IT" sz="2800" b="1" i="1" dirty="0">
                <a:solidFill>
                  <a:srgbClr val="29B8CE"/>
                </a:solidFill>
                <a:effectLst/>
                <a:latin typeface="Arial" panose="020B0604020202020204" pitchFamily="34" charset="0"/>
                <a:ea typeface="Times New Roman" panose="02020603050405020304" pitchFamily="18" charset="0"/>
              </a:rPr>
              <a:t>Dal Vangelo secondo </a:t>
            </a:r>
            <a:r>
              <a:rPr lang="it-IT" sz="2800" b="1" i="1" dirty="0">
                <a:solidFill>
                  <a:srgbClr val="29B8CE"/>
                </a:solidFill>
                <a:latin typeface="Arial" panose="020B0604020202020204" pitchFamily="34" charset="0"/>
                <a:ea typeface="Times New Roman" panose="02020603050405020304" pitchFamily="18" charset="0"/>
              </a:rPr>
              <a:t>Luca</a:t>
            </a:r>
            <a:r>
              <a:rPr lang="it-IT" sz="2800" b="1" i="1" dirty="0">
                <a:solidFill>
                  <a:srgbClr val="29B8CE"/>
                </a:solidFill>
                <a:effectLst/>
                <a:latin typeface="Arial" panose="020B0604020202020204" pitchFamily="34" charset="0"/>
                <a:ea typeface="Times New Roman" panose="02020603050405020304" pitchFamily="18" charset="0"/>
              </a:rPr>
              <a:t> (9,22-25)</a:t>
            </a:r>
            <a:r>
              <a:rPr lang="it-IT" sz="2800" dirty="0">
                <a:solidFill>
                  <a:srgbClr val="29B8CE"/>
                </a:solidFill>
                <a:effectLst/>
              </a:rPr>
              <a:t> </a:t>
            </a:r>
            <a:endParaRPr lang="it-IT" sz="2800"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asellaDiTesto 14">
            <a:extLst>
              <a:ext uri="{FF2B5EF4-FFF2-40B4-BE49-F238E27FC236}">
                <a16:creationId xmlns:a16="http://schemas.microsoft.com/office/drawing/2014/main" id="{FF8B10DB-787B-094D-80A7-18B5BCB1302B}"/>
              </a:ext>
            </a:extLst>
          </p:cNvPr>
          <p:cNvSpPr txBox="1"/>
          <p:nvPr/>
        </p:nvSpPr>
        <p:spPr>
          <a:xfrm>
            <a:off x="502929" y="2240940"/>
            <a:ext cx="6544139" cy="1200329"/>
          </a:xfrm>
          <a:prstGeom prst="rect">
            <a:avLst/>
          </a:prstGeom>
          <a:noFill/>
        </p:spPr>
        <p:txBody>
          <a:bodyPr wrap="square" rtlCol="0">
            <a:spAutoFit/>
          </a:bodyPr>
          <a:lstStyle/>
          <a:p>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Se qualcuno vuole venire dietro a me, rinneghi se stesso, prenda la sua croce ogni giorno e mi segua. Chi vuole salvare la propria vita, la perderà, ma chi perderà la propria vita per causa mia, la salverà.</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6" name="Immagine 15">
            <a:extLst>
              <a:ext uri="{FF2B5EF4-FFF2-40B4-BE49-F238E27FC236}">
                <a16:creationId xmlns:a16="http://schemas.microsoft.com/office/drawing/2014/main" id="{527660B4-32F0-2455-B8CF-B5FF816324D8}"/>
              </a:ext>
            </a:extLst>
          </p:cNvPr>
          <p:cNvPicPr>
            <a:picLocks noChangeAspect="1"/>
          </p:cNvPicPr>
          <p:nvPr/>
        </p:nvPicPr>
        <p:blipFill>
          <a:blip r:embed="rId2"/>
          <a:srcRect/>
          <a:stretch/>
        </p:blipFill>
        <p:spPr>
          <a:xfrm>
            <a:off x="7459579" y="518445"/>
            <a:ext cx="4387457" cy="2723504"/>
          </a:xfrm>
          <a:prstGeom prst="rect">
            <a:avLst/>
          </a:prstGeom>
        </p:spPr>
      </p:pic>
      <p:pic>
        <p:nvPicPr>
          <p:cNvPr id="17" name="Immagine 16" descr="Immagine che contiene cartone animato, Elementi grafici, disegno, clipart&#10;&#10;Il contenuto generato dall'IA potrebbe non essere corretto.">
            <a:extLst>
              <a:ext uri="{FF2B5EF4-FFF2-40B4-BE49-F238E27FC236}">
                <a16:creationId xmlns:a16="http://schemas.microsoft.com/office/drawing/2014/main" id="{53ABA2DB-1156-9C76-E11D-89D9547F16EB}"/>
              </a:ext>
            </a:extLst>
          </p:cNvPr>
          <p:cNvPicPr>
            <a:picLocks noChangeAspect="1"/>
          </p:cNvPicPr>
          <p:nvPr/>
        </p:nvPicPr>
        <p:blipFill>
          <a:blip r:embed="rId3"/>
          <a:stretch>
            <a:fillRect/>
          </a:stretch>
        </p:blipFill>
        <p:spPr>
          <a:xfrm>
            <a:off x="7736076" y="2791325"/>
            <a:ext cx="3950352" cy="2892444"/>
          </a:xfrm>
          <a:prstGeom prst="rect">
            <a:avLst/>
          </a:prstGeom>
        </p:spPr>
      </p:pic>
      <p:sp>
        <p:nvSpPr>
          <p:cNvPr id="18" name="Rettangolo 17">
            <a:extLst>
              <a:ext uri="{FF2B5EF4-FFF2-40B4-BE49-F238E27FC236}">
                <a16:creationId xmlns:a16="http://schemas.microsoft.com/office/drawing/2014/main" id="{CF7D86AF-096F-FF4F-1072-FC3BF80C321C}"/>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28522CBA-FA8A-CD9B-A1A5-B4213183DD1D}"/>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0" name="CasellaDiTesto 19">
            <a:extLst>
              <a:ext uri="{FF2B5EF4-FFF2-40B4-BE49-F238E27FC236}">
                <a16:creationId xmlns:a16="http://schemas.microsoft.com/office/drawing/2014/main" id="{BEFC110B-B8D9-E223-C00F-D506DA8E44CE}"/>
              </a:ext>
            </a:extLst>
          </p:cNvPr>
          <p:cNvSpPr txBox="1"/>
          <p:nvPr/>
        </p:nvSpPr>
        <p:spPr>
          <a:xfrm>
            <a:off x="8184690" y="5749387"/>
            <a:ext cx="3439372" cy="564385"/>
          </a:xfrm>
          <a:prstGeom prst="rect">
            <a:avLst/>
          </a:prstGeom>
          <a:noFill/>
        </p:spPr>
        <p:txBody>
          <a:bodyPr wrap="square" rtlCol="0">
            <a:spAutoFit/>
          </a:bodyPr>
          <a:lstStyle/>
          <a:p>
            <a:pP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FBE3719A-6BCD-035A-0FB9-02C19648A503}"/>
              </a:ext>
            </a:extLst>
          </p:cNvPr>
          <p:cNvPicPr>
            <a:picLocks noChangeAspect="1"/>
          </p:cNvPicPr>
          <p:nvPr/>
        </p:nvPicPr>
        <p:blipFill>
          <a:blip r:embed="rId2"/>
          <a:stretch>
            <a:fillRect/>
          </a:stretch>
        </p:blipFill>
        <p:spPr>
          <a:xfrm>
            <a:off x="502929" y="2360973"/>
            <a:ext cx="946373" cy="946373"/>
          </a:xfrm>
          <a:prstGeom prst="rect">
            <a:avLst/>
          </a:prstGeom>
        </p:spPr>
      </p:pic>
      <p:sp>
        <p:nvSpPr>
          <p:cNvPr id="12" name="CasellaDiTesto 11">
            <a:extLst>
              <a:ext uri="{FF2B5EF4-FFF2-40B4-BE49-F238E27FC236}">
                <a16:creationId xmlns:a16="http://schemas.microsoft.com/office/drawing/2014/main" id="{75CEBFB2-0670-9C31-34CE-5202D6FE5B12}"/>
              </a:ext>
            </a:extLst>
          </p:cNvPr>
          <p:cNvSpPr txBox="1"/>
          <p:nvPr/>
        </p:nvSpPr>
        <p:spPr>
          <a:xfrm>
            <a:off x="420311" y="1591061"/>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Breve Spiegazione</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id="{7F7C4406-958D-1D32-E7AB-0EF1C388F20A}"/>
              </a:ext>
            </a:extLst>
          </p:cNvPr>
          <p:cNvSpPr txBox="1"/>
          <p:nvPr/>
        </p:nvSpPr>
        <p:spPr>
          <a:xfrm>
            <a:off x="1651851" y="2244426"/>
            <a:ext cx="5917732" cy="2308324"/>
          </a:xfrm>
          <a:prstGeom prst="rect">
            <a:avLst/>
          </a:prstGeom>
          <a:noFill/>
        </p:spPr>
        <p:txBody>
          <a:bodyPr wrap="square" rtlCol="0">
            <a:spAutoFit/>
          </a:bodyPr>
          <a:lstStyle/>
          <a:p>
            <a:r>
              <a:rPr lang="it-IT" sz="18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La preghiera inizia sempre con le dimensioni della croce. Quel segno tracciato sul nostro corpo traccia la strada perché la vita diventi un dono. Prendere la croce ogni giorno significa che ogni mattino il tuo passo si mette a seguire il Signore. Impara da Lui a prendere la croce e ti porterà a salvare la vita. Che strano, chi la perde la trova, sì la trova nascosta in quelle strade che il Signore con il suo amore ti fa percorrere.</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1" name="Immagine 20">
            <a:extLst>
              <a:ext uri="{FF2B5EF4-FFF2-40B4-BE49-F238E27FC236}">
                <a16:creationId xmlns:a16="http://schemas.microsoft.com/office/drawing/2014/main" id="{F5B39874-7BBB-D218-086A-FEDC4C416287}"/>
              </a:ext>
            </a:extLst>
          </p:cNvPr>
          <p:cNvPicPr>
            <a:picLocks noChangeAspect="1"/>
          </p:cNvPicPr>
          <p:nvPr/>
        </p:nvPicPr>
        <p:blipFill>
          <a:blip r:embed="rId3"/>
          <a:srcRect/>
          <a:stretch/>
        </p:blipFill>
        <p:spPr>
          <a:xfrm>
            <a:off x="7459579" y="518445"/>
            <a:ext cx="4387457" cy="2723504"/>
          </a:xfrm>
          <a:prstGeom prst="rect">
            <a:avLst/>
          </a:prstGeom>
        </p:spPr>
      </p:pic>
      <p:pic>
        <p:nvPicPr>
          <p:cNvPr id="22" name="Immagine 21" descr="Immagine che contiene cartone animato, Elementi grafici, disegno, clipart&#10;&#10;Il contenuto generato dall'IA potrebbe non essere corretto.">
            <a:extLst>
              <a:ext uri="{FF2B5EF4-FFF2-40B4-BE49-F238E27FC236}">
                <a16:creationId xmlns:a16="http://schemas.microsoft.com/office/drawing/2014/main" id="{90BFB528-C458-CC7B-9052-0A74C16BD4CE}"/>
              </a:ext>
            </a:extLst>
          </p:cNvPr>
          <p:cNvPicPr>
            <a:picLocks noChangeAspect="1"/>
          </p:cNvPicPr>
          <p:nvPr/>
        </p:nvPicPr>
        <p:blipFill>
          <a:blip r:embed="rId4"/>
          <a:stretch>
            <a:fillRect/>
          </a:stretch>
        </p:blipFill>
        <p:spPr>
          <a:xfrm>
            <a:off x="7736076" y="2791325"/>
            <a:ext cx="3950352" cy="2892444"/>
          </a:xfrm>
          <a:prstGeom prst="rect">
            <a:avLst/>
          </a:prstGeom>
        </p:spPr>
      </p:pic>
      <p:sp>
        <p:nvSpPr>
          <p:cNvPr id="23" name="Rettangolo 22">
            <a:extLst>
              <a:ext uri="{FF2B5EF4-FFF2-40B4-BE49-F238E27FC236}">
                <a16:creationId xmlns:a16="http://schemas.microsoft.com/office/drawing/2014/main" id="{045898B3-9266-985D-714D-B492F37DEB7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Ritardo 23">
            <a:extLst>
              <a:ext uri="{FF2B5EF4-FFF2-40B4-BE49-F238E27FC236}">
                <a16:creationId xmlns:a16="http://schemas.microsoft.com/office/drawing/2014/main" id="{91C5C4CC-FC47-5103-7BC0-515B69853589}"/>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5" name="CasellaDiTesto 24">
            <a:extLst>
              <a:ext uri="{FF2B5EF4-FFF2-40B4-BE49-F238E27FC236}">
                <a16:creationId xmlns:a16="http://schemas.microsoft.com/office/drawing/2014/main" id="{3CF2FB10-978C-57BC-7140-6382AC5D342A}"/>
              </a:ext>
            </a:extLst>
          </p:cNvPr>
          <p:cNvSpPr txBox="1"/>
          <p:nvPr/>
        </p:nvSpPr>
        <p:spPr>
          <a:xfrm>
            <a:off x="8184690" y="5749387"/>
            <a:ext cx="3439372" cy="564385"/>
          </a:xfrm>
          <a:prstGeom prst="rect">
            <a:avLst/>
          </a:prstGeom>
          <a:noFill/>
        </p:spPr>
        <p:txBody>
          <a:bodyPr wrap="square" rtlCol="0">
            <a:spAutoFit/>
          </a:bodyPr>
          <a:lstStyle/>
          <a:p>
            <a:pP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sp>
        <p:nvSpPr>
          <p:cNvPr id="26" name="Rettangolo 25">
            <a:extLst>
              <a:ext uri="{FF2B5EF4-FFF2-40B4-BE49-F238E27FC236}">
                <a16:creationId xmlns:a16="http://schemas.microsoft.com/office/drawing/2014/main" id="{446734A3-87AF-F84C-7F76-151280906368}"/>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id="{B3D71B4B-B98A-F3BE-AC3D-B05EB0521D7D}"/>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id="{460A5D4F-236D-7A0F-086E-314F1CA7A9B0}"/>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Giovedì - 6 marzo</a:t>
            </a:r>
            <a:endParaRPr lang="it-IT" sz="3200" dirty="0">
              <a:solidFill>
                <a:schemeClr val="bg1"/>
              </a:solidFill>
              <a:effectLst/>
              <a:latin typeface="URW DIN"/>
            </a:endParaRPr>
          </a:p>
        </p:txBody>
      </p:sp>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568383D-E519-FB04-F960-240935DB7D89}"/>
              </a:ext>
            </a:extLst>
          </p:cNvPr>
          <p:cNvSpPr/>
          <p:nvPr/>
        </p:nvSpPr>
        <p:spPr>
          <a:xfrm>
            <a:off x="0" y="676969"/>
            <a:ext cx="4718579"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rdo 3">
            <a:extLst>
              <a:ext uri="{FF2B5EF4-FFF2-40B4-BE49-F238E27FC236}">
                <a16:creationId xmlns:a16="http://schemas.microsoft.com/office/drawing/2014/main" id="{88C83B6D-F3A3-41BD-3FCB-F1E77871AE78}"/>
              </a:ext>
            </a:extLst>
          </p:cNvPr>
          <p:cNvSpPr/>
          <p:nvPr/>
        </p:nvSpPr>
        <p:spPr>
          <a:xfrm>
            <a:off x="4499098"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81972327-F670-EE48-7B31-3EA9F9733A91}"/>
              </a:ext>
            </a:extLst>
          </p:cNvPr>
          <p:cNvSpPr txBox="1"/>
          <p:nvPr/>
        </p:nvSpPr>
        <p:spPr>
          <a:xfrm>
            <a:off x="502929" y="615714"/>
            <a:ext cx="4921594" cy="584775"/>
          </a:xfrm>
          <a:prstGeom prst="rect">
            <a:avLst/>
          </a:prstGeom>
          <a:noFill/>
        </p:spPr>
        <p:txBody>
          <a:bodyPr wrap="square" rtlCol="0">
            <a:spAutoFit/>
          </a:bodyPr>
          <a:lstStyle/>
          <a:p>
            <a:r>
              <a:rPr lang="it-IT" sz="3200" b="1" dirty="0">
                <a:solidFill>
                  <a:schemeClr val="bg1"/>
                </a:solidFill>
                <a:effectLst/>
                <a:latin typeface="URW DIN"/>
              </a:rPr>
              <a:t>Giovedì - 6 marzo</a:t>
            </a:r>
            <a:endParaRPr lang="it-IT" sz="3200" dirty="0">
              <a:solidFill>
                <a:schemeClr val="bg1"/>
              </a:solidFill>
              <a:effectLst/>
              <a:latin typeface="URW DIN"/>
            </a:endParaRPr>
          </a:p>
        </p:txBody>
      </p:sp>
      <p:pic>
        <p:nvPicPr>
          <p:cNvPr id="10" name="Immagine 9">
            <a:extLst>
              <a:ext uri="{FF2B5EF4-FFF2-40B4-BE49-F238E27FC236}">
                <a16:creationId xmlns:a16="http://schemas.microsoft.com/office/drawing/2014/main" id="{3792DA9D-C24F-2886-3337-9F52C4937558}"/>
              </a:ext>
            </a:extLst>
          </p:cNvPr>
          <p:cNvPicPr>
            <a:picLocks noChangeAspect="1"/>
          </p:cNvPicPr>
          <p:nvPr/>
        </p:nvPicPr>
        <p:blipFill>
          <a:blip r:embed="rId2"/>
          <a:stretch>
            <a:fillRect/>
          </a:stretch>
        </p:blipFill>
        <p:spPr>
          <a:xfrm>
            <a:off x="502928" y="2314955"/>
            <a:ext cx="1191589" cy="663145"/>
          </a:xfrm>
          <a:prstGeom prst="rect">
            <a:avLst/>
          </a:prstGeom>
        </p:spPr>
      </p:pic>
      <p:sp>
        <p:nvSpPr>
          <p:cNvPr id="12" name="CasellaDiTesto 11">
            <a:extLst>
              <a:ext uri="{FF2B5EF4-FFF2-40B4-BE49-F238E27FC236}">
                <a16:creationId xmlns:a16="http://schemas.microsoft.com/office/drawing/2014/main" id="{1316C257-0457-D878-4D9B-C7A6F661E94D}"/>
              </a:ext>
            </a:extLst>
          </p:cNvPr>
          <p:cNvSpPr txBox="1"/>
          <p:nvPr/>
        </p:nvSpPr>
        <p:spPr>
          <a:xfrm>
            <a:off x="1872373" y="2227946"/>
            <a:ext cx="4947814" cy="3139321"/>
          </a:xfrm>
          <a:prstGeom prst="rect">
            <a:avLst/>
          </a:prstGeom>
          <a:noFill/>
        </p:spPr>
        <p:txBody>
          <a:bodyPr wrap="square" rtlCol="0">
            <a:spAutoFit/>
          </a:bodyPr>
          <a:lstStyle/>
          <a:p>
            <a:r>
              <a:rPr lang="it-IT"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Nel nome del Padre.</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Signore, nella nostra preghiera vogliamo fare come i figli, chiederti e ricevere tutto l’amore che puoi donarci.</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Nel nome del Figlio.</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Gesù, insegnaci a pregare, a trovare il tempo per nasconderci nel cuore di tuo Padre.</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Nel nome dello Spirito Santo.</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a:p>
            <a:r>
              <a:rPr lang="it-IT"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Amore del Padre e del Figlio tienici uniti a te. Solo con il tuo soffio, davanti a noi, si aprono strade per vivere da amici di Dio.</a:t>
            </a:r>
            <a:endParaRPr lang="it-IT"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Immagine 12">
            <a:extLst>
              <a:ext uri="{FF2B5EF4-FFF2-40B4-BE49-F238E27FC236}">
                <a16:creationId xmlns:a16="http://schemas.microsoft.com/office/drawing/2014/main" id="{22EF5F0D-6155-F020-E688-152EF6E8E37C}"/>
              </a:ext>
            </a:extLst>
          </p:cNvPr>
          <p:cNvPicPr>
            <a:picLocks noChangeAspect="1"/>
          </p:cNvPicPr>
          <p:nvPr/>
        </p:nvPicPr>
        <p:blipFill>
          <a:blip r:embed="rId3"/>
          <a:srcRect/>
          <a:stretch/>
        </p:blipFill>
        <p:spPr>
          <a:xfrm>
            <a:off x="7459579" y="518445"/>
            <a:ext cx="4387457" cy="2723504"/>
          </a:xfrm>
          <a:prstGeom prst="rect">
            <a:avLst/>
          </a:prstGeom>
        </p:spPr>
      </p:pic>
      <p:sp>
        <p:nvSpPr>
          <p:cNvPr id="15" name="CasellaDiTesto 14">
            <a:extLst>
              <a:ext uri="{FF2B5EF4-FFF2-40B4-BE49-F238E27FC236}">
                <a16:creationId xmlns:a16="http://schemas.microsoft.com/office/drawing/2014/main" id="{F0237EEC-C5C3-BFE0-F559-8591452BE205}"/>
              </a:ext>
            </a:extLst>
          </p:cNvPr>
          <p:cNvSpPr txBox="1"/>
          <p:nvPr/>
        </p:nvSpPr>
        <p:spPr>
          <a:xfrm>
            <a:off x="420311" y="1565772"/>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29B8CE"/>
                </a:solidFill>
                <a:effectLst/>
                <a:latin typeface="Arial" panose="020B0604020202020204" pitchFamily="34" charset="0"/>
                <a:ea typeface="Times New Roman" panose="02020603050405020304" pitchFamily="18" charset="0"/>
                <a:cs typeface="Times New Roman" panose="02020603050405020304" pitchFamily="18" charset="0"/>
              </a:rPr>
              <a:t>Preghiera</a:t>
            </a:r>
            <a:endParaRPr lang="it-IT" sz="3000" i="1" dirty="0">
              <a:solidFill>
                <a:srgbClr val="29B8C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magine 15" descr="Immagine che contiene cartone animato, Elementi grafici, disegno, clipart&#10;&#10;Il contenuto generato dall'IA potrebbe non essere corretto.">
            <a:extLst>
              <a:ext uri="{FF2B5EF4-FFF2-40B4-BE49-F238E27FC236}">
                <a16:creationId xmlns:a16="http://schemas.microsoft.com/office/drawing/2014/main" id="{8599FC5D-D856-EBBB-5F69-91966D016E04}"/>
              </a:ext>
            </a:extLst>
          </p:cNvPr>
          <p:cNvPicPr>
            <a:picLocks noChangeAspect="1"/>
          </p:cNvPicPr>
          <p:nvPr/>
        </p:nvPicPr>
        <p:blipFill>
          <a:blip r:embed="rId4"/>
          <a:stretch>
            <a:fillRect/>
          </a:stretch>
        </p:blipFill>
        <p:spPr>
          <a:xfrm>
            <a:off x="7736076" y="2791325"/>
            <a:ext cx="3950352" cy="2892444"/>
          </a:xfrm>
          <a:prstGeom prst="rect">
            <a:avLst/>
          </a:prstGeom>
        </p:spPr>
      </p:pic>
      <p:sp>
        <p:nvSpPr>
          <p:cNvPr id="17" name="Rettangolo 16">
            <a:extLst>
              <a:ext uri="{FF2B5EF4-FFF2-40B4-BE49-F238E27FC236}">
                <a16:creationId xmlns:a16="http://schemas.microsoft.com/office/drawing/2014/main" id="{C1447362-E5F9-881F-D7C8-1D9494FA9C98}"/>
              </a:ext>
            </a:extLst>
          </p:cNvPr>
          <p:cNvSpPr/>
          <p:nvPr/>
        </p:nvSpPr>
        <p:spPr>
          <a:xfrm>
            <a:off x="8328013" y="5798952"/>
            <a:ext cx="4184830" cy="486312"/>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19" name="Ritardo 18">
            <a:extLst>
              <a:ext uri="{FF2B5EF4-FFF2-40B4-BE49-F238E27FC236}">
                <a16:creationId xmlns:a16="http://schemas.microsoft.com/office/drawing/2014/main" id="{894F7D29-8E49-AA8A-50EA-CAB9D929512F}"/>
              </a:ext>
            </a:extLst>
          </p:cNvPr>
          <p:cNvSpPr/>
          <p:nvPr/>
        </p:nvSpPr>
        <p:spPr>
          <a:xfrm rot="10800000">
            <a:off x="7847804" y="5798950"/>
            <a:ext cx="486312" cy="486312"/>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2" name="CasellaDiTesto 21">
            <a:extLst>
              <a:ext uri="{FF2B5EF4-FFF2-40B4-BE49-F238E27FC236}">
                <a16:creationId xmlns:a16="http://schemas.microsoft.com/office/drawing/2014/main" id="{1C6D6B7F-DA63-ACB8-62CC-ABF5A323C4E3}"/>
              </a:ext>
            </a:extLst>
          </p:cNvPr>
          <p:cNvSpPr txBox="1"/>
          <p:nvPr/>
        </p:nvSpPr>
        <p:spPr>
          <a:xfrm>
            <a:off x="8184690" y="5749387"/>
            <a:ext cx="3439372" cy="564385"/>
          </a:xfrm>
          <a:prstGeom prst="rect">
            <a:avLst/>
          </a:prstGeom>
          <a:noFill/>
        </p:spPr>
        <p:txBody>
          <a:bodyPr wrap="square" rtlCol="0">
            <a:spAutoFit/>
          </a:bodyPr>
          <a:lstStyle/>
          <a:p>
            <a:pPr>
              <a:lnSpc>
                <a:spcPct val="107000"/>
              </a:lnSpc>
              <a:spcAft>
                <a:spcPts val="800"/>
              </a:spcAft>
            </a:pPr>
            <a:r>
              <a:rPr lang="it-IT"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PREGHIERA</a:t>
            </a:r>
          </a:p>
        </p:txBody>
      </p:sp>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247</Words>
  <Application>Microsoft Macintosh PowerPoint</Application>
  <PresentationFormat>Widescreen</PresentationFormat>
  <Paragraphs>19</Paragraphs>
  <Slides>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vt:i4>
      </vt:variant>
    </vt:vector>
  </HeadingPairs>
  <TitlesOfParts>
    <vt:vector size="9" baseType="lpstr">
      <vt:lpstr>Arial</vt:lpstr>
      <vt:lpstr>Calibri</vt:lpstr>
      <vt:lpstr>Calibri Light</vt:lpstr>
      <vt:lpstr>URW DIN</vt:lpstr>
      <vt:lpstr>Tema di Office</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112</cp:revision>
  <dcterms:created xsi:type="dcterms:W3CDTF">2023-01-12T09:17:38Z</dcterms:created>
  <dcterms:modified xsi:type="dcterms:W3CDTF">2025-02-06T22:33:29Z</dcterms:modified>
</cp:coreProperties>
</file>