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4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05532F-AAD2-DE8F-0110-92DF19F57223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11" name="Immagine 10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9832DE5C-477A-BB60-0D9F-43011F920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82" y="-43648"/>
            <a:ext cx="4045383" cy="55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Marco (12,28-31)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«Qual è il primo di tutti i comandamenti?».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Gesù rispose: «Il primo è: "Ascolta, Israele! Il Signore nostro Dio è l'unico Signore; amerai il Signore tuo Dio con tutto il tuo cuore e con tutta la tua anima, con tutta la tua mente e con tutta la tua forza". Il secondo è questo: "Amerai il tuo prossimo come te stesso". Non c'è altro comandamento più grande di questi».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13DA22-81F7-CC1A-8BBB-CC0E47A9C08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8" name="Immagine 7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D4895D03-1B62-695F-5F53-2D1A8338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286546" cy="332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Amore…parola bellissima, all’apparenza astratta ma in realtà concretissima. Come si può amare Dio se non con tutto noi stessi: cuore, anima e mente? E come possiamo vivere il nostro amore per Dio se non volendo bene alle persone che incontriamo ogni giorno? E come possiamo voler bene agli altri se non riconosciamo che anche noi siamo belli e degni di questo amore? Portare frutto oggi è far circolare questo amore: Dio, gli altri, noi stessi.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E9B9AC-D9E5-D92E-0AE1-F77942874886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8500BA5F-B6A4-EE85-DEEE-215045BC7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229696" cy="332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desidero imparare a voler bene sul serio. Ma come si fa?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Insegnamelo Tu e aiutami a scoprire che, come il sangue circolando nel corpo porta la vita, così anche io facendo “girare” l’amore che Tu mi doni, porto nuova vita nel mondo!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Donami oggi di nutrirmi di questa speranza, accogliendo l’amore e donandolo.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2C21AF-E783-F697-F8F1-8F18A5FFC5AA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5" name="Immagine 4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B777760A-AC9F-264C-C229-CECA8C959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177</cp:revision>
  <dcterms:created xsi:type="dcterms:W3CDTF">2023-01-12T09:17:38Z</dcterms:created>
  <dcterms:modified xsi:type="dcterms:W3CDTF">2025-02-07T13:04:36Z</dcterms:modified>
</cp:coreProperties>
</file>