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7"/>
    <p:restoredTop sz="94737"/>
  </p:normalViewPr>
  <p:slideViewPr>
    <p:cSldViewPr snapToGrid="0">
      <p:cViewPr varScale="1">
        <p:scale>
          <a:sx n="51" d="100"/>
          <a:sy n="51" d="100"/>
        </p:scale>
        <p:origin x="29"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07/02/2025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128C5C-0D33-3D0C-4549-EEA2A0DD5E6C}"/>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2F42CE-9EDD-611F-764B-CAEC3CA7ABCE}"/>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14" name="Immagine 13">
            <a:extLst>
              <a:ext uri="{FF2B5EF4-FFF2-40B4-BE49-F238E27FC236}">
                <a16:creationId xmlns:a16="http://schemas.microsoft.com/office/drawing/2014/main"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id="{EC575A8F-85FF-E7B6-E612-B92E9B3FD6C6}"/>
              </a:ext>
            </a:extLst>
          </p:cNvPr>
          <p:cNvPicPr>
            <a:picLocks noChangeAspect="1"/>
          </p:cNvPicPr>
          <p:nvPr/>
        </p:nvPicPr>
        <p:blipFill>
          <a:blip r:embed="rId3"/>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- 2 aprile</a:t>
            </a:r>
            <a:endParaRPr lang="it-IT" sz="3200" dirty="0">
              <a:solidFill>
                <a:schemeClr val="bg1"/>
              </a:solidFill>
              <a:effectLst/>
              <a:latin typeface="URW DIN"/>
            </a:endParaRPr>
          </a:p>
        </p:txBody>
      </p:sp>
      <p:sp>
        <p:nvSpPr>
          <p:cNvPr id="9" name="CasellaDiTesto 8">
            <a:extLst>
              <a:ext uri="{FF2B5EF4-FFF2-40B4-BE49-F238E27FC236}">
                <a16:creationId xmlns:a16="http://schemas.microsoft.com/office/drawing/2014/main" id="{AAF4CB39-DF42-8462-E68E-A654F7323A89}"/>
              </a:ext>
            </a:extLst>
          </p:cNvPr>
          <p:cNvSpPr txBox="1"/>
          <p:nvPr/>
        </p:nvSpPr>
        <p:spPr>
          <a:xfrm>
            <a:off x="458238" y="5826768"/>
            <a:ext cx="4921594" cy="553998"/>
          </a:xfrm>
          <a:prstGeom prst="rect">
            <a:avLst/>
          </a:prstGeom>
          <a:noFill/>
        </p:spPr>
        <p:txBody>
          <a:bodyPr wrap="square" rtlCol="0">
            <a:spAutoFit/>
          </a:bodyPr>
          <a:lstStyle/>
          <a:p>
            <a:r>
              <a:rPr lang="it-IT" sz="3000" b="1" dirty="0">
                <a:solidFill>
                  <a:srgbClr val="815FA4"/>
                </a:solidFill>
                <a:effectLst/>
                <a:latin typeface="URW DIN"/>
              </a:rPr>
              <a:t>4</a:t>
            </a:r>
            <a:r>
              <a:rPr lang="it-IT" sz="3000" b="1" baseline="30000" dirty="0">
                <a:solidFill>
                  <a:srgbClr val="815FA4"/>
                </a:solidFill>
                <a:effectLst/>
                <a:latin typeface="URW DIN"/>
              </a:rPr>
              <a:t>a</a:t>
            </a:r>
            <a:r>
              <a:rPr lang="it-IT" sz="3000" b="1" dirty="0">
                <a:solidFill>
                  <a:srgbClr val="815FA4"/>
                </a:solidFill>
                <a:effectLst/>
                <a:latin typeface="URW DIN"/>
              </a:rPr>
              <a:t> settimana di Quaresima</a:t>
            </a:r>
            <a:endParaRPr lang="it-IT" sz="3000" dirty="0">
              <a:solidFill>
                <a:srgbClr val="815FA4"/>
              </a:solidFill>
              <a:effectLst/>
              <a:latin typeface="URW DIN"/>
            </a:endParaRPr>
          </a:p>
        </p:txBody>
      </p:sp>
      <p:pic>
        <p:nvPicPr>
          <p:cNvPr id="6" name="Immagine 5" descr="Immagine che contiene Ambra, giallo, design&#10;&#10;Il contenuto generato dall'IA potrebbe non essere corretto.">
            <a:extLst>
              <a:ext uri="{FF2B5EF4-FFF2-40B4-BE49-F238E27FC236}">
                <a16:creationId xmlns:a16="http://schemas.microsoft.com/office/drawing/2014/main" id="{57157906-C492-5BBE-4C3F-932D6FB6C9CB}"/>
              </a:ext>
            </a:extLst>
          </p:cNvPr>
          <p:cNvPicPr>
            <a:picLocks noChangeAspect="1"/>
          </p:cNvPicPr>
          <p:nvPr/>
        </p:nvPicPr>
        <p:blipFill>
          <a:blip r:embed="rId4"/>
          <a:stretch>
            <a:fillRect/>
          </a:stretch>
        </p:blipFill>
        <p:spPr>
          <a:xfrm>
            <a:off x="6874929" y="277250"/>
            <a:ext cx="4494047" cy="6103516"/>
          </a:xfrm>
          <a:prstGeom prst="rect">
            <a:avLst/>
          </a:prstGeom>
        </p:spPr>
      </p:pic>
      <p:sp>
        <p:nvSpPr>
          <p:cNvPr id="10" name="CasellaDiTesto 9">
            <a:extLst>
              <a:ext uri="{FF2B5EF4-FFF2-40B4-BE49-F238E27FC236}">
                <a16:creationId xmlns:a16="http://schemas.microsoft.com/office/drawing/2014/main" id="{5D7B2784-4596-5B97-4FFA-3C6A1F6D8D4D}"/>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PADRE</a:t>
            </a:r>
          </a:p>
        </p:txBody>
      </p:sp>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- 2 aprile</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id="{9F686251-E67B-EF38-AE53-2F0A7DDFE80E}"/>
              </a:ext>
            </a:extLst>
          </p:cNvPr>
          <p:cNvSpPr txBox="1"/>
          <p:nvPr/>
        </p:nvSpPr>
        <p:spPr>
          <a:xfrm>
            <a:off x="490645" y="1554415"/>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a:t>
            </a:r>
            <a:r>
              <a:rPr lang="it-IT" sz="2800" b="1" i="1" dirty="0">
                <a:solidFill>
                  <a:srgbClr val="29B8CE"/>
                </a:solidFill>
                <a:latin typeface="Arial" panose="020B0604020202020204" pitchFamily="34" charset="0"/>
                <a:ea typeface="Times New Roman" panose="02020603050405020304" pitchFamily="18" charset="0"/>
              </a:rPr>
              <a:t>Giovanni </a:t>
            </a:r>
            <a:r>
              <a:rPr lang="it-IT" sz="2800" b="1" i="1" dirty="0">
                <a:solidFill>
                  <a:srgbClr val="29B8CE"/>
                </a:solidFill>
                <a:effectLst/>
                <a:latin typeface="Arial" panose="020B0604020202020204" pitchFamily="34" charset="0"/>
                <a:ea typeface="Times New Roman" panose="02020603050405020304" pitchFamily="18" charset="0"/>
              </a:rPr>
              <a:t>(5,19</a:t>
            </a:r>
            <a:r>
              <a:rPr lang="it-IT" sz="2800" b="1" i="1" dirty="0">
                <a:solidFill>
                  <a:srgbClr val="29B8CE"/>
                </a:solidFill>
                <a:latin typeface="Arial" panose="020B0604020202020204" pitchFamily="34" charset="0"/>
                <a:ea typeface="Times New Roman" panose="02020603050405020304" pitchFamily="18" charset="0"/>
              </a:rPr>
              <a:t>-</a:t>
            </a:r>
            <a:r>
              <a:rPr lang="it-IT" sz="2800" b="1" i="1" dirty="0">
                <a:solidFill>
                  <a:srgbClr val="29B8CE"/>
                </a:solidFill>
                <a:effectLst/>
                <a:latin typeface="Arial" panose="020B0604020202020204" pitchFamily="34" charset="0"/>
                <a:ea typeface="Times New Roman" panose="02020603050405020304" pitchFamily="18" charset="0"/>
              </a:rPr>
              <a:t>21)</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id="{FF8B10DB-787B-094D-80A7-18B5BCB1302B}"/>
              </a:ext>
            </a:extLst>
          </p:cNvPr>
          <p:cNvSpPr txBox="1"/>
          <p:nvPr/>
        </p:nvSpPr>
        <p:spPr>
          <a:xfrm>
            <a:off x="502929" y="2172185"/>
            <a:ext cx="6042250" cy="2646943"/>
          </a:xfrm>
          <a:prstGeom prst="rect">
            <a:avLst/>
          </a:prstGeom>
          <a:noFill/>
        </p:spPr>
        <p:txBody>
          <a:bodyPr wrap="square" rtlCol="0">
            <a:spAutoFit/>
          </a:bodyPr>
          <a:lstStyle/>
          <a:p>
            <a:pPr algn="just">
              <a:lnSpc>
                <a:spcPct val="107000"/>
              </a:lnSpc>
              <a:spcAft>
                <a:spcPts val="800"/>
              </a:spcAft>
            </a:pPr>
            <a:r>
              <a:rPr lang="it-IT" sz="1800" dirty="0">
                <a:solidFill>
                  <a:srgbClr val="333333"/>
                </a:solidFill>
                <a:effectLst/>
                <a:latin typeface="Verdana" panose="020B0604030504040204" pitchFamily="34" charset="0"/>
                <a:ea typeface="Verdana" panose="020B0604030504040204" pitchFamily="34" charset="0"/>
                <a:cs typeface="Calibri" panose="020F0502020204030204" pitchFamily="34" charset="0"/>
              </a:rPr>
              <a:t>“In verità, in verità io vi dico: il Figlio da </a:t>
            </a:r>
            <a:r>
              <a:rPr lang="it-IT" sz="1800" dirty="0" err="1">
                <a:solidFill>
                  <a:srgbClr val="333333"/>
                </a:solidFill>
                <a:effectLst/>
                <a:latin typeface="Verdana" panose="020B0604030504040204" pitchFamily="34" charset="0"/>
                <a:ea typeface="Verdana" panose="020B0604030504040204" pitchFamily="34" charset="0"/>
                <a:cs typeface="Calibri" panose="020F0502020204030204" pitchFamily="34" charset="0"/>
              </a:rPr>
              <a:t>sè</a:t>
            </a:r>
            <a:r>
              <a:rPr lang="it-IT" sz="1800" dirty="0">
                <a:solidFill>
                  <a:srgbClr val="333333"/>
                </a:solidFill>
                <a:effectLst/>
                <a:latin typeface="Verdana" panose="020B0604030504040204" pitchFamily="34" charset="0"/>
                <a:ea typeface="Verdana" panose="020B0604030504040204" pitchFamily="34" charset="0"/>
                <a:cs typeface="Calibri" panose="020F0502020204030204" pitchFamily="34" charset="0"/>
              </a:rPr>
              <a:t> non può fare nulla, se non ciò che vede fare dal Padre; il Padre infatti ama il Figlio, gli manifesta tutto quello che fa e gli manifesterà opere ancora più grandi di queste, perché voi ne siate meravigliati.</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it-IT" sz="1800" dirty="0">
                <a:solidFill>
                  <a:srgbClr val="333333"/>
                </a:solidFill>
                <a:effectLst/>
                <a:latin typeface="Verdana" panose="020B0604030504040204" pitchFamily="34" charset="0"/>
                <a:ea typeface="Verdana" panose="020B0604030504040204" pitchFamily="34" charset="0"/>
                <a:cs typeface="Calibri" panose="020F0502020204030204" pitchFamily="34" charset="0"/>
              </a:rPr>
              <a:t>Come il Padre risuscita i morti e dà la vita, così anche il Figlio dà la vita a chi egli vuole.”</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4" name="CasellaDiTesto 3">
            <a:extLst>
              <a:ext uri="{FF2B5EF4-FFF2-40B4-BE49-F238E27FC236}">
                <a16:creationId xmlns:a16="http://schemas.microsoft.com/office/drawing/2014/main" id="{F04AFF9C-0A0B-F2BD-13CC-5682F4FAA1FB}"/>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4</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pic>
        <p:nvPicPr>
          <p:cNvPr id="5" name="Immagine 4" descr="Immagine che contiene Ambra, giallo, design&#10;&#10;Il contenuto generato dall'IA potrebbe non essere corretto.">
            <a:extLst>
              <a:ext uri="{FF2B5EF4-FFF2-40B4-BE49-F238E27FC236}">
                <a16:creationId xmlns:a16="http://schemas.microsoft.com/office/drawing/2014/main" id="{4C94AD39-2700-8B66-BF9A-DBF45F1992BF}"/>
              </a:ext>
            </a:extLst>
          </p:cNvPr>
          <p:cNvPicPr>
            <a:picLocks noChangeAspect="1"/>
          </p:cNvPicPr>
          <p:nvPr/>
        </p:nvPicPr>
        <p:blipFill>
          <a:blip r:embed="rId3"/>
          <a:stretch>
            <a:fillRect/>
          </a:stretch>
        </p:blipFill>
        <p:spPr>
          <a:xfrm>
            <a:off x="8722340" y="1897592"/>
            <a:ext cx="3270638" cy="4441963"/>
          </a:xfrm>
          <a:prstGeom prst="rect">
            <a:avLst/>
          </a:prstGeom>
        </p:spPr>
      </p:pic>
      <p:sp>
        <p:nvSpPr>
          <p:cNvPr id="6" name="CasellaDiTesto 5">
            <a:extLst>
              <a:ext uri="{FF2B5EF4-FFF2-40B4-BE49-F238E27FC236}">
                <a16:creationId xmlns:a16="http://schemas.microsoft.com/office/drawing/2014/main" id="{0FAF7487-0D11-1DBC-C1C4-E3838D9D60AF}"/>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PADRE</a:t>
            </a: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7F7C4406-958D-1D32-E7AB-0EF1C388F20A}"/>
              </a:ext>
            </a:extLst>
          </p:cNvPr>
          <p:cNvSpPr txBox="1"/>
          <p:nvPr/>
        </p:nvSpPr>
        <p:spPr>
          <a:xfrm>
            <a:off x="1651851" y="2244426"/>
            <a:ext cx="5395217" cy="3433440"/>
          </a:xfrm>
          <a:prstGeom prst="rect">
            <a:avLst/>
          </a:prstGeom>
          <a:noFill/>
        </p:spPr>
        <p:txBody>
          <a:bodyPr wrap="square" rtlCol="0">
            <a:spAutoFit/>
          </a:bodyPr>
          <a:lstStyle/>
          <a:p>
            <a:pPr>
              <a:lnSpc>
                <a:spcPct val="107000"/>
              </a:lnSpc>
              <a:spcAft>
                <a:spcPts val="800"/>
              </a:spcAft>
            </a:pPr>
            <a:r>
              <a:rPr lang="it-IT" sz="1800" i="1" dirty="0">
                <a:solidFill>
                  <a:srgbClr val="333333"/>
                </a:solidFill>
                <a:effectLst/>
                <a:latin typeface="Verdana" panose="020B0604030504040204" pitchFamily="34" charset="0"/>
                <a:ea typeface="Verdana" panose="020B0604030504040204" pitchFamily="34" charset="0"/>
                <a:cs typeface="Calibri" panose="020F0502020204030204" pitchFamily="34" charset="0"/>
              </a:rPr>
              <a:t>Gesù, il Figlio, vive in costante comunione col Padre. Il Padre ama il Figlio e il Figlio ama il Padre. Gesù è il riflesso del Padre,</a:t>
            </a:r>
            <a:r>
              <a:rPr lang="it-IT" sz="1800" i="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è il volto del Padre! Questa attenzione totale del Figlio al Padre, fa sì che l'amore del Padre possa entrare totalmente nel Figlio ed attraverso il Figlio possa svolgere la sua azione nel mondo. La grande preoccupazione del Padre è quella di vincere la morte e di far vivere.  </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Rettangolo 25">
            <a:extLst>
              <a:ext uri="{FF2B5EF4-FFF2-40B4-BE49-F238E27FC236}">
                <a16:creationId xmlns:a16="http://schemas.microsoft.com/office/drawing/2014/main"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- 2 aprile</a:t>
            </a:r>
            <a:endParaRPr lang="it-IT" sz="3200" dirty="0">
              <a:solidFill>
                <a:schemeClr val="bg1"/>
              </a:solidFill>
              <a:effectLst/>
              <a:latin typeface="URW DIN"/>
            </a:endParaRPr>
          </a:p>
        </p:txBody>
      </p:sp>
      <p:sp>
        <p:nvSpPr>
          <p:cNvPr id="4" name="CasellaDiTesto 3">
            <a:extLst>
              <a:ext uri="{FF2B5EF4-FFF2-40B4-BE49-F238E27FC236}">
                <a16:creationId xmlns:a16="http://schemas.microsoft.com/office/drawing/2014/main" id="{2AC3CF05-6853-1C2A-1F8A-679F2C0B5195}"/>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4</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pic>
        <p:nvPicPr>
          <p:cNvPr id="5" name="Immagine 4" descr="Immagine che contiene Ambra, giallo, design&#10;&#10;Il contenuto generato dall'IA potrebbe non essere corretto.">
            <a:extLst>
              <a:ext uri="{FF2B5EF4-FFF2-40B4-BE49-F238E27FC236}">
                <a16:creationId xmlns:a16="http://schemas.microsoft.com/office/drawing/2014/main" id="{08444DCD-9D4D-DEA2-9E50-984F6148E5F3}"/>
              </a:ext>
            </a:extLst>
          </p:cNvPr>
          <p:cNvPicPr>
            <a:picLocks noChangeAspect="1"/>
          </p:cNvPicPr>
          <p:nvPr/>
        </p:nvPicPr>
        <p:blipFill>
          <a:blip r:embed="rId4"/>
          <a:stretch>
            <a:fillRect/>
          </a:stretch>
        </p:blipFill>
        <p:spPr>
          <a:xfrm>
            <a:off x="8722340" y="1897592"/>
            <a:ext cx="3270638" cy="4441963"/>
          </a:xfrm>
          <a:prstGeom prst="rect">
            <a:avLst/>
          </a:prstGeom>
        </p:spPr>
      </p:pic>
      <p:sp>
        <p:nvSpPr>
          <p:cNvPr id="6" name="CasellaDiTesto 5">
            <a:extLst>
              <a:ext uri="{FF2B5EF4-FFF2-40B4-BE49-F238E27FC236}">
                <a16:creationId xmlns:a16="http://schemas.microsoft.com/office/drawing/2014/main" id="{9F02221F-6937-76AE-3102-471E53DCD424}"/>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PADRE</a:t>
            </a:r>
          </a:p>
        </p:txBody>
      </p:sp>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- 2 aprile</a:t>
            </a:r>
            <a:endParaRPr lang="it-IT" sz="3200" dirty="0">
              <a:solidFill>
                <a:schemeClr val="bg1"/>
              </a:solidFill>
              <a:effectLst/>
              <a:latin typeface="URW DIN"/>
            </a:endParaRPr>
          </a:p>
        </p:txBody>
      </p:sp>
      <p:pic>
        <p:nvPicPr>
          <p:cNvPr id="13" name="Immagine 12">
            <a:extLst>
              <a:ext uri="{FF2B5EF4-FFF2-40B4-BE49-F238E27FC236}">
                <a16:creationId xmlns:a16="http://schemas.microsoft.com/office/drawing/2014/main"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7" name="Rettangolo 16">
            <a:extLst>
              <a:ext uri="{FF2B5EF4-FFF2-40B4-BE49-F238E27FC236}">
                <a16:creationId xmlns:a16="http://schemas.microsoft.com/office/drawing/2014/main"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7" name="Immagine 6">
            <a:extLst>
              <a:ext uri="{FF2B5EF4-FFF2-40B4-BE49-F238E27FC236}">
                <a16:creationId xmlns:a16="http://schemas.microsoft.com/office/drawing/2014/main" id="{0C7BBCEB-D78E-D45B-D708-AC4C2372AC0F}"/>
              </a:ext>
            </a:extLst>
          </p:cNvPr>
          <p:cNvPicPr>
            <a:picLocks noChangeAspect="1"/>
          </p:cNvPicPr>
          <p:nvPr/>
        </p:nvPicPr>
        <p:blipFill>
          <a:blip r:embed="rId4"/>
          <a:stretch>
            <a:fillRect/>
          </a:stretch>
        </p:blipFill>
        <p:spPr>
          <a:xfrm>
            <a:off x="502928" y="2314955"/>
            <a:ext cx="1191589" cy="663145"/>
          </a:xfrm>
          <a:prstGeom prst="rect">
            <a:avLst/>
          </a:prstGeom>
        </p:spPr>
      </p:pic>
      <p:sp>
        <p:nvSpPr>
          <p:cNvPr id="8" name="CasellaDiTesto 7">
            <a:extLst>
              <a:ext uri="{FF2B5EF4-FFF2-40B4-BE49-F238E27FC236}">
                <a16:creationId xmlns:a16="http://schemas.microsoft.com/office/drawing/2014/main" id="{441F4B8A-12DB-AD6E-B711-5668A46FCFB2}"/>
              </a:ext>
            </a:extLst>
          </p:cNvPr>
          <p:cNvSpPr txBox="1"/>
          <p:nvPr/>
        </p:nvSpPr>
        <p:spPr>
          <a:xfrm>
            <a:off x="1872373" y="2227947"/>
            <a:ext cx="5829488" cy="3560975"/>
          </a:xfrm>
          <a:prstGeom prst="rect">
            <a:avLst/>
          </a:prstGeom>
          <a:noFill/>
        </p:spPr>
        <p:txBody>
          <a:bodyPr wrap="square" rtlCol="0">
            <a:spAutoFit/>
          </a:bodyPr>
          <a:lstStyle/>
          <a:p>
            <a:pPr algn="just">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Misericordioso e pietoso è il Signore…</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Buono è il Signore verso tutti,</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la sua tenerezza si espande su tutte le creature.</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Fedele è il Signore in tutte le sue parole</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 buono in tutte le sue opere.</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Il Signore sostiene quelli che vacillano</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 rialza chiunque è caduto…</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Il Signore è vicino a chiunque lo invoca,</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r>
              <a:rPr lang="it-IT" sz="1800" dirty="0">
                <a:solidFill>
                  <a:srgbClr val="000000"/>
                </a:solidFill>
                <a:effectLst/>
                <a:latin typeface="Verdana" panose="020B0604030504040204" pitchFamily="34" charset="0"/>
                <a:ea typeface="Verdana" panose="020B0604030504040204" pitchFamily="34" charset="0"/>
              </a:rPr>
              <a:t>a quanti lo invocano con sincerità.</a:t>
            </a:r>
            <a:endParaRPr lang="it-IT" sz="1800" dirty="0">
              <a:effectLst/>
              <a:latin typeface="Verdana" panose="020B0604030504040204" pitchFamily="34" charset="0"/>
              <a:ea typeface="Verdana" panose="020B060403050404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68873392-2104-AF3C-90AC-F91CB7D7491B}"/>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0998CE0E-8F01-3806-A6FF-9CA0B2A0F7CE}"/>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4</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pic>
        <p:nvPicPr>
          <p:cNvPr id="10" name="Immagine 9" descr="Immagine che contiene Ambra, giallo, design&#10;&#10;Il contenuto generato dall'IA potrebbe non essere corretto.">
            <a:extLst>
              <a:ext uri="{FF2B5EF4-FFF2-40B4-BE49-F238E27FC236}">
                <a16:creationId xmlns:a16="http://schemas.microsoft.com/office/drawing/2014/main" id="{70BCE7ED-E407-CF06-F953-42EFF6FFFA1A}"/>
              </a:ext>
            </a:extLst>
          </p:cNvPr>
          <p:cNvPicPr>
            <a:picLocks noChangeAspect="1"/>
          </p:cNvPicPr>
          <p:nvPr/>
        </p:nvPicPr>
        <p:blipFill>
          <a:blip r:embed="rId5"/>
          <a:stretch>
            <a:fillRect/>
          </a:stretch>
        </p:blipFill>
        <p:spPr>
          <a:xfrm>
            <a:off x="8722340" y="1897592"/>
            <a:ext cx="3270638" cy="4441963"/>
          </a:xfrm>
          <a:prstGeom prst="rect">
            <a:avLst/>
          </a:prstGeom>
        </p:spPr>
      </p:pic>
      <p:sp>
        <p:nvSpPr>
          <p:cNvPr id="12" name="CasellaDiTesto 11">
            <a:extLst>
              <a:ext uri="{FF2B5EF4-FFF2-40B4-BE49-F238E27FC236}">
                <a16:creationId xmlns:a16="http://schemas.microsoft.com/office/drawing/2014/main" id="{5FC7E325-0E67-4916-A692-2E1CFC820B60}"/>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PADRE</a:t>
            </a:r>
          </a:p>
        </p:txBody>
      </p:sp>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Widescreen</PresentationFormat>
  <Paragraphs>28</Paragraphs>
  <Slides>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vt:i4>
      </vt:variant>
    </vt:vector>
  </HeadingPairs>
  <TitlesOfParts>
    <vt:vector size="10" baseType="lpstr">
      <vt:lpstr>Arial</vt:lpstr>
      <vt:lpstr>Calibri</vt:lpstr>
      <vt:lpstr>Calibri Light</vt:lpstr>
      <vt:lpstr>URW DIN</vt:lpstr>
      <vt:lpstr>Verdana</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stage</cp:lastModifiedBy>
  <cp:revision>169</cp:revision>
  <dcterms:created xsi:type="dcterms:W3CDTF">2023-01-12T09:17:38Z</dcterms:created>
  <dcterms:modified xsi:type="dcterms:W3CDTF">2025-02-07T13:21:18Z</dcterms:modified>
</cp:coreProperties>
</file>