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58" r:id="rId3"/>
    <p:sldId id="259" r:id="rId4"/>
    <p:sldId id="260" r:id="rId5"/>
    <p:sldId id="261"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000"/>
    <a:srgbClr val="7B5EA0"/>
    <a:srgbClr val="825DC8"/>
    <a:srgbClr val="A2C612"/>
    <a:srgbClr val="815FA4"/>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746"/>
  </p:normalViewPr>
  <p:slideViewPr>
    <p:cSldViewPr snapToGrid="0">
      <p:cViewPr varScale="1">
        <p:scale>
          <a:sx n="182" d="100"/>
          <a:sy n="182" d="100"/>
        </p:scale>
        <p:origin x="1488"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30/01/26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56F211-5907-2E44-A69D-67C2027CB8B2}" type="slidenum">
              <a:rPr lang="it-IT" smtClean="0"/>
              <a:t>1</a:t>
            </a:fld>
            <a:endParaRPr lang="it-IT"/>
          </a:p>
        </p:txBody>
      </p:sp>
    </p:spTree>
    <p:extLst>
      <p:ext uri="{BB962C8B-B14F-4D97-AF65-F5344CB8AC3E}">
        <p14:creationId xmlns:p14="http://schemas.microsoft.com/office/powerpoint/2010/main" val="126422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4175D5C2-4B89-6D1C-C27F-74E9ABEFFA5E}"/>
              </a:ext>
            </a:extLst>
          </p:cNvPr>
          <p:cNvSpPr/>
          <p:nvPr userDrawn="1"/>
        </p:nvSpPr>
        <p:spPr>
          <a:xfrm>
            <a:off x="0" y="687664"/>
            <a:ext cx="4469273" cy="468000"/>
          </a:xfrm>
          <a:prstGeom prst="rect">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itardo 7">
            <a:extLst>
              <a:ext uri="{FF2B5EF4-FFF2-40B4-BE49-F238E27FC236}">
                <a16:creationId xmlns:a16="http://schemas.microsoft.com/office/drawing/2014/main" id="{BF647D91-1295-3747-8D2F-FAF8F14BAB3A}"/>
              </a:ext>
            </a:extLst>
          </p:cNvPr>
          <p:cNvSpPr/>
          <p:nvPr userDrawn="1"/>
        </p:nvSpPr>
        <p:spPr>
          <a:xfrm>
            <a:off x="4249792" y="687664"/>
            <a:ext cx="468000" cy="468000"/>
          </a:xfrm>
          <a:prstGeom prst="flowChartDelay">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testo, Carattere, Elementi grafici, grafica&#10;&#10;Il contenuto generato dall'IA potrebbe non essere corretto.">
            <a:extLst>
              <a:ext uri="{FF2B5EF4-FFF2-40B4-BE49-F238E27FC236}">
                <a16:creationId xmlns:a16="http://schemas.microsoft.com/office/drawing/2014/main" id="{1DCA3174-85B0-DA59-EB99-D87BD1EB7721}"/>
              </a:ext>
            </a:extLst>
          </p:cNvPr>
          <p:cNvPicPr>
            <a:picLocks noChangeAspect="1"/>
          </p:cNvPicPr>
          <p:nvPr userDrawn="1"/>
        </p:nvPicPr>
        <p:blipFill>
          <a:blip r:embed="rId2"/>
          <a:stretch>
            <a:fillRect/>
          </a:stretch>
        </p:blipFill>
        <p:spPr>
          <a:xfrm>
            <a:off x="8014447" y="214422"/>
            <a:ext cx="3721342" cy="2039582"/>
          </a:xfrm>
          <a:prstGeom prst="rect">
            <a:avLst/>
          </a:prstGeom>
        </p:spPr>
      </p:pic>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A9E344-FF16-042A-46BF-A48BF509AB5F}"/>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D897B1-8967-6F65-018E-66DE3CA836BC}"/>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8" name="Immagine 7" descr="Immagine che contiene testo, Carattere, Elementi grafici, grafica&#10;&#10;Il contenuto generato dall'IA potrebbe non essere corretto.">
            <a:extLst>
              <a:ext uri="{FF2B5EF4-FFF2-40B4-BE49-F238E27FC236}">
                <a16:creationId xmlns:a16="http://schemas.microsoft.com/office/drawing/2014/main" id="{52A592B6-4182-E821-EA79-979F99FDEB65}"/>
              </a:ext>
            </a:extLst>
          </p:cNvPr>
          <p:cNvPicPr>
            <a:picLocks noChangeAspect="1"/>
          </p:cNvPicPr>
          <p:nvPr userDrawn="1"/>
        </p:nvPicPr>
        <p:blipFill>
          <a:blip r:embed="rId2"/>
          <a:stretch>
            <a:fillRect/>
          </a:stretch>
        </p:blipFill>
        <p:spPr>
          <a:xfrm>
            <a:off x="8014447" y="214422"/>
            <a:ext cx="3721342" cy="2039582"/>
          </a:xfrm>
          <a:prstGeom prst="rect">
            <a:avLst/>
          </a:prstGeom>
        </p:spPr>
      </p:pic>
      <p:sp>
        <p:nvSpPr>
          <p:cNvPr id="9" name="Rettangolo 8">
            <a:extLst>
              <a:ext uri="{FF2B5EF4-FFF2-40B4-BE49-F238E27FC236}">
                <a16:creationId xmlns:a16="http://schemas.microsoft.com/office/drawing/2014/main" id="{1E0E0322-78FC-4A49-9C59-BE2EAE4B6FA7}"/>
              </a:ext>
            </a:extLst>
          </p:cNvPr>
          <p:cNvSpPr/>
          <p:nvPr userDrawn="1"/>
        </p:nvSpPr>
        <p:spPr>
          <a:xfrm>
            <a:off x="0" y="687664"/>
            <a:ext cx="4469273" cy="468000"/>
          </a:xfrm>
          <a:prstGeom prst="rect">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itardo 9">
            <a:extLst>
              <a:ext uri="{FF2B5EF4-FFF2-40B4-BE49-F238E27FC236}">
                <a16:creationId xmlns:a16="http://schemas.microsoft.com/office/drawing/2014/main" id="{89ED0445-E892-C1A9-60BC-EBCE7F489FC4}"/>
              </a:ext>
            </a:extLst>
          </p:cNvPr>
          <p:cNvSpPr/>
          <p:nvPr userDrawn="1"/>
        </p:nvSpPr>
        <p:spPr>
          <a:xfrm>
            <a:off x="4249792" y="687664"/>
            <a:ext cx="468000" cy="468000"/>
          </a:xfrm>
          <a:prstGeom prst="flowChartDelay">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0C579FF5-1224-67F7-A2D9-899D04E4319C}"/>
              </a:ext>
            </a:extLst>
          </p:cNvPr>
          <p:cNvPicPr>
            <a:picLocks noChangeAspect="1"/>
          </p:cNvPicPr>
          <p:nvPr userDrawn="1"/>
        </p:nvPicPr>
        <p:blipFill>
          <a:blip r:embed="rId3"/>
          <a:srcRect/>
          <a:stretch/>
        </p:blipFill>
        <p:spPr>
          <a:xfrm>
            <a:off x="8401549" y="5137155"/>
            <a:ext cx="3318293" cy="1236818"/>
          </a:xfrm>
          <a:prstGeom prst="rect">
            <a:avLst/>
          </a:prstGeom>
        </p:spPr>
      </p:pic>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9B623E7-A63E-3FF6-A19B-30F3E3E8CB29}"/>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1FF83B-6391-7682-9213-4C170CE4A772}"/>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E753570-F2EF-2B76-1250-37F70F4DEBFD}"/>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8" name="Segnaposto piè di pagina 7">
            <a:extLst>
              <a:ext uri="{FF2B5EF4-FFF2-40B4-BE49-F238E27FC236}">
                <a16:creationId xmlns:a16="http://schemas.microsoft.com/office/drawing/2014/main"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03818C1-8E94-074E-2121-04760E77050B}"/>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4" name="Segnaposto piè di pagina 3">
            <a:extLst>
              <a:ext uri="{FF2B5EF4-FFF2-40B4-BE49-F238E27FC236}">
                <a16:creationId xmlns:a16="http://schemas.microsoft.com/office/drawing/2014/main"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82D4A3A-4AA7-309F-E5E0-8619ED653C82}"/>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3" name="Segnaposto piè di pagina 2">
            <a:extLst>
              <a:ext uri="{FF2B5EF4-FFF2-40B4-BE49-F238E27FC236}">
                <a16:creationId xmlns:a16="http://schemas.microsoft.com/office/drawing/2014/main"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972AF5E-B309-40E4-B94F-7C8A30962D48}"/>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F4CFD6-84F7-D11B-B087-4548252D1D59}"/>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sellaDiTesto 20">
            <a:extLst>
              <a:ext uri="{FF2B5EF4-FFF2-40B4-BE49-F238E27FC236}">
                <a16:creationId xmlns:a16="http://schemas.microsoft.com/office/drawing/2014/main" id="{EDB4BE3F-3C5B-9946-5D37-BA68F4FFB66D}"/>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6" name="Immagine 5" descr="Immagine che contiene testo, schermata, Carattere&#10;&#10;Il contenuto generato dall'IA potrebbe non essere corretto.">
            <a:extLst>
              <a:ext uri="{FF2B5EF4-FFF2-40B4-BE49-F238E27FC236}">
                <a16:creationId xmlns:a16="http://schemas.microsoft.com/office/drawing/2014/main" id="{403B68F2-4CB6-9481-9BBE-867600637F50}"/>
              </a:ext>
            </a:extLst>
          </p:cNvPr>
          <p:cNvPicPr>
            <a:picLocks noChangeAspect="1"/>
          </p:cNvPicPr>
          <p:nvPr/>
        </p:nvPicPr>
        <p:blipFill>
          <a:blip r:embed="rId3"/>
          <a:srcRect l="1111" t="87910" r="5043" b="-3024"/>
          <a:stretch>
            <a:fillRect/>
          </a:stretch>
        </p:blipFill>
        <p:spPr>
          <a:xfrm>
            <a:off x="3634475" y="3330222"/>
            <a:ext cx="8487865" cy="1718262"/>
          </a:xfrm>
          <a:prstGeom prst="rect">
            <a:avLst/>
          </a:prstGeom>
        </p:spPr>
      </p:pic>
      <p:pic>
        <p:nvPicPr>
          <p:cNvPr id="8" name="Immagine 7" descr="Immagine che contiene bib&#10;&#10;Il contenuto generato dall'IA potrebbe non essere corretto.">
            <a:extLst>
              <a:ext uri="{FF2B5EF4-FFF2-40B4-BE49-F238E27FC236}">
                <a16:creationId xmlns:a16="http://schemas.microsoft.com/office/drawing/2014/main" id="{F14F07DB-264E-B79C-0810-284A0AE3E328}"/>
              </a:ext>
            </a:extLst>
          </p:cNvPr>
          <p:cNvPicPr>
            <a:picLocks noChangeAspect="1"/>
          </p:cNvPicPr>
          <p:nvPr/>
        </p:nvPicPr>
        <p:blipFill>
          <a:blip r:embed="rId4"/>
          <a:stretch>
            <a:fillRect/>
          </a:stretch>
        </p:blipFill>
        <p:spPr>
          <a:xfrm>
            <a:off x="814494" y="2358663"/>
            <a:ext cx="3441700" cy="3619500"/>
          </a:xfrm>
          <a:prstGeom prst="rect">
            <a:avLst/>
          </a:prstGeom>
        </p:spPr>
      </p:pic>
    </p:spTree>
    <p:extLst>
      <p:ext uri="{BB962C8B-B14F-4D97-AF65-F5344CB8AC3E}">
        <p14:creationId xmlns:p14="http://schemas.microsoft.com/office/powerpoint/2010/main" val="11045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D07FB7BE-D82B-E92B-AF8B-DA8C829206F8}"/>
              </a:ext>
            </a:extLst>
          </p:cNvPr>
          <p:cNvSpPr txBox="1"/>
          <p:nvPr/>
        </p:nvSpPr>
        <p:spPr>
          <a:xfrm>
            <a:off x="490645" y="2178982"/>
            <a:ext cx="7444812" cy="553998"/>
          </a:xfrm>
          <a:prstGeom prst="rect">
            <a:avLst/>
          </a:prstGeom>
          <a:noFill/>
        </p:spPr>
        <p:txBody>
          <a:bodyPr wrap="square" rtlCol="0">
            <a:spAutoFit/>
          </a:bodyPr>
          <a:lstStyle/>
          <a:p>
            <a:r>
              <a:rPr lang="it-IT" sz="3000" b="1" i="1" dirty="0">
                <a:solidFill>
                  <a:srgbClr val="7B5EA0"/>
                </a:solidFill>
              </a:rPr>
              <a:t>Titolo brano</a:t>
            </a:r>
            <a:endParaRPr lang="it-IT" sz="3000" dirty="0">
              <a:solidFill>
                <a:srgbClr val="7B5EA0"/>
              </a:solidFill>
            </a:endParaRPr>
          </a:p>
        </p:txBody>
      </p:sp>
      <p:sp>
        <p:nvSpPr>
          <p:cNvPr id="15" name="CasellaDiTesto 14">
            <a:extLst>
              <a:ext uri="{FF2B5EF4-FFF2-40B4-BE49-F238E27FC236}">
                <a16:creationId xmlns:a16="http://schemas.microsoft.com/office/drawing/2014/main" id="{73CB1916-908E-D5F9-A8FD-CA6448F2276C}"/>
              </a:ext>
            </a:extLst>
          </p:cNvPr>
          <p:cNvSpPr txBox="1"/>
          <p:nvPr/>
        </p:nvSpPr>
        <p:spPr>
          <a:xfrm>
            <a:off x="502929" y="2796751"/>
            <a:ext cx="6355071" cy="1938992"/>
          </a:xfrm>
          <a:prstGeom prst="rect">
            <a:avLst/>
          </a:prstGeom>
          <a:noFill/>
        </p:spPr>
        <p:txBody>
          <a:bodyPr wrap="square" rtlCol="0">
            <a:spAutoFit/>
          </a:bodyPr>
          <a:lstStyle/>
          <a:p>
            <a:r>
              <a:rPr lang="it-IT" sz="2000" dirty="0"/>
              <a:t>Signore, tu mi scruti e mi conosci, tu conosci quando mi siedo e quando mi alzo,</a:t>
            </a:r>
            <a:br>
              <a:rPr lang="it-IT" sz="2000" dirty="0"/>
            </a:br>
            <a:r>
              <a:rPr lang="it-IT" sz="2000" dirty="0"/>
              <a:t>intendi da lontano i miei pensieri, osservi il mio cammino e il mio riposo, ti sono note tutte le mie vie. La mia parola non è ancora sulla lingua ed ecco, Signore, già la conosci tutta. (Sal 139, 1-4) </a:t>
            </a:r>
            <a:endParaRPr lang="it-IT"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CasellaDiTesto 4">
            <a:extLst>
              <a:ext uri="{FF2B5EF4-FFF2-40B4-BE49-F238E27FC236}">
                <a16:creationId xmlns:a16="http://schemas.microsoft.com/office/drawing/2014/main" id="{C9569D76-8300-560B-42D3-8C86CF98A2FD}"/>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spTree>
    <p:extLst>
      <p:ext uri="{BB962C8B-B14F-4D97-AF65-F5344CB8AC3E}">
        <p14:creationId xmlns:p14="http://schemas.microsoft.com/office/powerpoint/2010/main" val="5152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6DE58F5-DE36-3BB5-99B8-A12591C86054}"/>
              </a:ext>
            </a:extLst>
          </p:cNvPr>
          <p:cNvSpPr txBox="1"/>
          <p:nvPr/>
        </p:nvSpPr>
        <p:spPr>
          <a:xfrm>
            <a:off x="456211" y="2075155"/>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Commento</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119F662E-F4C3-4AD9-C2B4-F55F857D30E6}"/>
              </a:ext>
            </a:extLst>
          </p:cNvPr>
          <p:cNvSpPr txBox="1"/>
          <p:nvPr/>
        </p:nvSpPr>
        <p:spPr>
          <a:xfrm>
            <a:off x="1750464" y="2728520"/>
            <a:ext cx="5901961" cy="3170099"/>
          </a:xfrm>
          <a:prstGeom prst="rect">
            <a:avLst/>
          </a:prstGeom>
          <a:noFill/>
        </p:spPr>
        <p:txBody>
          <a:bodyPr wrap="square" rtlCol="0">
            <a:spAutoFit/>
          </a:bodyPr>
          <a:lstStyle/>
          <a:p>
            <a:r>
              <a:rPr lang="it-IT" sz="2000" i="1" dirty="0"/>
              <a:t>Quante volte ci capita di pensare che quello che facciamo, dopotutto riguarda solo noi stessi. Oppure, al contrario, abbiamo in mente l’immagine dell’ “occhio di Dio”, che ricorda quello di un curioso che cerca di coglierci in errore. Il Salmo 139, che con alcuni suoi versetti accompagnerà il nostro cammino quaresimale, ci propone un’altra prospettiva. Dio ci conosce, da sempre – per sempre. Conosce il nostro cuore. In questa quaresima proviamo a guardare noi stessi e gli altri con uno sguardo simile a quello del Signore.</a:t>
            </a:r>
            <a:endParaRPr lang="it-IT" sz="2000" dirty="0"/>
          </a:p>
        </p:txBody>
      </p:sp>
      <p:sp>
        <p:nvSpPr>
          <p:cNvPr id="8" name="CasellaDiTesto 7">
            <a:extLst>
              <a:ext uri="{FF2B5EF4-FFF2-40B4-BE49-F238E27FC236}">
                <a16:creationId xmlns:a16="http://schemas.microsoft.com/office/drawing/2014/main" id="{5A2008D2-A744-36BB-2ED4-E820E1641A53}"/>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8" name="Immagine 17">
            <a:extLst>
              <a:ext uri="{FF2B5EF4-FFF2-40B4-BE49-F238E27FC236}">
                <a16:creationId xmlns:a16="http://schemas.microsoft.com/office/drawing/2014/main" id="{63AC2D77-7B77-77FD-7028-94746F54FB88}"/>
              </a:ext>
            </a:extLst>
          </p:cNvPr>
          <p:cNvPicPr>
            <a:picLocks noChangeAspect="1"/>
          </p:cNvPicPr>
          <p:nvPr/>
        </p:nvPicPr>
        <p:blipFill>
          <a:blip r:embed="rId2"/>
          <a:stretch>
            <a:fillRect/>
          </a:stretch>
        </p:blipFill>
        <p:spPr>
          <a:xfrm>
            <a:off x="582965" y="2845067"/>
            <a:ext cx="908406" cy="908406"/>
          </a:xfrm>
          <a:prstGeom prst="rect">
            <a:avLst/>
          </a:prstGeom>
        </p:spPr>
      </p:pic>
    </p:spTree>
    <p:extLst>
      <p:ext uri="{BB962C8B-B14F-4D97-AF65-F5344CB8AC3E}">
        <p14:creationId xmlns:p14="http://schemas.microsoft.com/office/powerpoint/2010/main" val="779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E26D41E-9016-B132-B569-A3C0F2E3D024}"/>
              </a:ext>
            </a:extLst>
          </p:cNvPr>
          <p:cNvSpPr txBox="1"/>
          <p:nvPr/>
        </p:nvSpPr>
        <p:spPr>
          <a:xfrm>
            <a:off x="1872373" y="2712272"/>
            <a:ext cx="4223627" cy="2554545"/>
          </a:xfrm>
          <a:prstGeom prst="rect">
            <a:avLst/>
          </a:prstGeom>
          <a:noFill/>
        </p:spPr>
        <p:txBody>
          <a:bodyPr wrap="square" rtlCol="0">
            <a:spAutoFit/>
          </a:bodyPr>
          <a:lstStyle/>
          <a:p>
            <a:r>
              <a:rPr lang="it-IT" sz="2000" dirty="0"/>
              <a:t>Aiutaci, Signore ad iniziare questo cammino di quaresima</a:t>
            </a:r>
          </a:p>
          <a:p>
            <a:r>
              <a:rPr lang="it-IT" sz="2000" dirty="0"/>
              <a:t>Come un cammino di maggiore amicizia e conoscenza di te.</a:t>
            </a:r>
          </a:p>
          <a:p>
            <a:r>
              <a:rPr lang="it-IT" sz="2000" dirty="0"/>
              <a:t>Tu ci hai fatti, tu ci conosci, ci hai intessuti di speranza.</a:t>
            </a:r>
          </a:p>
          <a:p>
            <a:r>
              <a:rPr lang="it-IT" sz="2000" dirty="0"/>
              <a:t>Donaci la capacità di sentire il tuo sguardo buono sulla nostra vita.</a:t>
            </a:r>
          </a:p>
        </p:txBody>
      </p:sp>
      <p:sp>
        <p:nvSpPr>
          <p:cNvPr id="15" name="CasellaDiTesto 14">
            <a:extLst>
              <a:ext uri="{FF2B5EF4-FFF2-40B4-BE49-F238E27FC236}">
                <a16:creationId xmlns:a16="http://schemas.microsoft.com/office/drawing/2014/main" id="{33E1843B-FA1A-1EE1-A2C9-C04F72D4DA93}"/>
              </a:ext>
            </a:extLst>
          </p:cNvPr>
          <p:cNvSpPr txBox="1"/>
          <p:nvPr/>
        </p:nvSpPr>
        <p:spPr>
          <a:xfrm>
            <a:off x="420311" y="2050098"/>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Preghiera</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07E9EB70-E784-6C71-469C-6AB82EF86197}"/>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6" name="Immagine 15">
            <a:extLst>
              <a:ext uri="{FF2B5EF4-FFF2-40B4-BE49-F238E27FC236}">
                <a16:creationId xmlns:a16="http://schemas.microsoft.com/office/drawing/2014/main" id="{BC25EB2B-7C68-C476-6711-C05AE0C0DBEB}"/>
              </a:ext>
            </a:extLst>
          </p:cNvPr>
          <p:cNvPicPr>
            <a:picLocks noChangeAspect="1"/>
          </p:cNvPicPr>
          <p:nvPr/>
        </p:nvPicPr>
        <p:blipFill>
          <a:blip r:embed="rId2"/>
          <a:stretch>
            <a:fillRect/>
          </a:stretch>
        </p:blipFill>
        <p:spPr>
          <a:xfrm>
            <a:off x="502928" y="2799281"/>
            <a:ext cx="1198315" cy="663145"/>
          </a:xfrm>
          <a:prstGeom prst="rect">
            <a:avLst/>
          </a:prstGeom>
        </p:spPr>
      </p:pic>
    </p:spTree>
    <p:extLst>
      <p:ext uri="{BB962C8B-B14F-4D97-AF65-F5344CB8AC3E}">
        <p14:creationId xmlns:p14="http://schemas.microsoft.com/office/powerpoint/2010/main" val="242279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E26D41E-9016-B132-B569-A3C0F2E3D024}"/>
              </a:ext>
            </a:extLst>
          </p:cNvPr>
          <p:cNvSpPr txBox="1"/>
          <p:nvPr/>
        </p:nvSpPr>
        <p:spPr>
          <a:xfrm>
            <a:off x="1872372" y="3065994"/>
            <a:ext cx="5472285" cy="477054"/>
          </a:xfrm>
          <a:prstGeom prst="rect">
            <a:avLst/>
          </a:prstGeom>
          <a:noFill/>
        </p:spPr>
        <p:txBody>
          <a:bodyPr wrap="square" rtlCol="0">
            <a:spAutoFit/>
          </a:bodyPr>
          <a:lstStyle/>
          <a:p>
            <a:r>
              <a:rPr lang="it-IT" sz="25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Titolo Canto</a:t>
            </a:r>
            <a:endParaRPr lang="it-IT" sz="25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CasellaDiTesto 14">
            <a:extLst>
              <a:ext uri="{FF2B5EF4-FFF2-40B4-BE49-F238E27FC236}">
                <a16:creationId xmlns:a16="http://schemas.microsoft.com/office/drawing/2014/main" id="{33E1843B-FA1A-1EE1-A2C9-C04F72D4DA93}"/>
              </a:ext>
            </a:extLst>
          </p:cNvPr>
          <p:cNvSpPr txBox="1"/>
          <p:nvPr/>
        </p:nvSpPr>
        <p:spPr>
          <a:xfrm>
            <a:off x="420311" y="2054380"/>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Canto della Preghiera</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A8D14097-E912-7B75-216B-77A5137B09BB}"/>
              </a:ext>
            </a:extLst>
          </p:cNvPr>
          <p:cNvSpPr txBox="1"/>
          <p:nvPr/>
        </p:nvSpPr>
        <p:spPr>
          <a:xfrm>
            <a:off x="142460" y="3791812"/>
            <a:ext cx="7593616" cy="369332"/>
          </a:xfrm>
          <a:prstGeom prst="rect">
            <a:avLst/>
          </a:prstGeom>
          <a:noFill/>
        </p:spPr>
        <p:txBody>
          <a:bodyPr wrap="square" rtlCol="0">
            <a:spAutoFit/>
          </a:bodyPr>
          <a:lstStyle/>
          <a:p>
            <a:pPr marL="228600"/>
            <a:r>
              <a:rPr lang="it-IT" sz="1800" b="1"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rPr>
              <a:t>Eventuale link al canto</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CasellaDiTesto 10">
            <a:extLst>
              <a:ext uri="{FF2B5EF4-FFF2-40B4-BE49-F238E27FC236}">
                <a16:creationId xmlns:a16="http://schemas.microsoft.com/office/drawing/2014/main" id="{47911F6E-74D5-B912-A494-EBFC5D38DE4F}"/>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7" name="Immagine 16">
            <a:extLst>
              <a:ext uri="{FF2B5EF4-FFF2-40B4-BE49-F238E27FC236}">
                <a16:creationId xmlns:a16="http://schemas.microsoft.com/office/drawing/2014/main" id="{20968362-FD7A-2097-3CC2-848050D6F644}"/>
              </a:ext>
            </a:extLst>
          </p:cNvPr>
          <p:cNvPicPr>
            <a:picLocks noChangeAspect="1"/>
          </p:cNvPicPr>
          <p:nvPr/>
        </p:nvPicPr>
        <p:blipFill>
          <a:blip r:embed="rId2"/>
          <a:stretch>
            <a:fillRect/>
          </a:stretch>
        </p:blipFill>
        <p:spPr>
          <a:xfrm>
            <a:off x="502928" y="2799281"/>
            <a:ext cx="1198315" cy="663145"/>
          </a:xfrm>
          <a:prstGeom prst="rect">
            <a:avLst/>
          </a:prstGeom>
        </p:spPr>
      </p:pic>
    </p:spTree>
    <p:extLst>
      <p:ext uri="{BB962C8B-B14F-4D97-AF65-F5344CB8AC3E}">
        <p14:creationId xmlns:p14="http://schemas.microsoft.com/office/powerpoint/2010/main" val="69916898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2171</TotalTime>
  <Words>246</Words>
  <Application>Microsoft Macintosh PowerPoint</Application>
  <PresentationFormat>Widescreen</PresentationFormat>
  <Paragraphs>23</Paragraphs>
  <Slides>5</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vt:i4>
      </vt:variant>
    </vt:vector>
  </HeadingPairs>
  <TitlesOfParts>
    <vt:vector size="9"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Alessandro Gritta</cp:lastModifiedBy>
  <cp:revision>162</cp:revision>
  <dcterms:created xsi:type="dcterms:W3CDTF">2023-01-12T09:17:38Z</dcterms:created>
  <dcterms:modified xsi:type="dcterms:W3CDTF">2026-01-30T16:12:33Z</dcterms:modified>
</cp:coreProperties>
</file>