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67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- 3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6" name="Immagine 5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2CECC4FC-BE8A-7234-2615-811CC90B6A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929" y="277250"/>
            <a:ext cx="4494047" cy="610351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F0C8F70-794D-1792-5935-F1B0CD321060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- 3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 Giovanni (5,36-38)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“…le opere che il Padre mi ha dato da compiere, quelle stesse opere che io sto facendo, testimoniano di me che il Padre mi ha mandato. E anche il Padre, che mi ha mandato, ha dato testimonianza di me. Ma voi non avete mai ascoltato la sua voce, né avete mai visto il suo volto e la sua parola non rimane in voi; infatti non credete a Colui che Egli ha mandato”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C661051-59AF-24F8-DFCF-F673F4B8049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5" name="Immagine 4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C68FAC42-752D-EF78-E421-37FB972EE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8F943C3-243A-369A-412E-5BFCDDF64EF3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072083" cy="3536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Gesù non si “autopromuove”, né esalta se stesso! Il Padre dà testimonianza a favore di Gesù e la sua testimonianza è vera e merita di essere creduta. L’azione salvifica di Gesù proviene dalla sua obbedienza al Padre che opera per mezzo di Lui.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 noi come possiamo credere alle sue parole? Chiedendo a Dio Padre una fede profonda e solida nel suo Figlio.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- 3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6720AF1-80EF-B656-5139-BE9FE620EFD5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5" name="Immagine 4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7090836F-F85D-ECEF-76DF-439032137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BB2AC6-FA7D-86FF-B68F-81468343EE52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- 3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394701" cy="4242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Signore, insegnaci a riconoscerti in tutte le Scritture;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 tua parola, o Padre, è luce vera ai nostri passi,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gioia e pace ai nostri cuori; fa’ che, illuminati dal tuo Santo Spirito,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possiamo aprire le nostre menti e i nostri cuori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per accogliere con fede viva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il tuo Verbo, tuo Figlio e nostro Signore. Amen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8EAE433-6D99-7F0F-0646-B07DA377AFD0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10" name="Immagine 9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ECFE9C41-6F7A-7C22-C2A7-54E817AB6F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D0FED9F-F6D3-7568-3693-E2D38790EC8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Widescreen</PresentationFormat>
  <Paragraphs>25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180</cp:revision>
  <dcterms:created xsi:type="dcterms:W3CDTF">2023-01-12T09:17:38Z</dcterms:created>
  <dcterms:modified xsi:type="dcterms:W3CDTF">2025-02-07T13:23:44Z</dcterms:modified>
</cp:coreProperties>
</file>