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"/>
    <p:restoredTop sz="94737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achiesa.it/bibbia.php?ricerca=citazione&amp;Cerca=Cerca&amp;Versione_CEI2008=3&amp;Versione_CEI74=1&amp;Versione_TILC=2&amp;VersettoOn=1&amp;Citazione=Mt%2021,33-43.4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- 21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E309DD1-9E5D-4AA6-82D8-767C4797BA08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65DC629F-452F-102B-5CBA-D1FF10027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47" y="418094"/>
            <a:ext cx="2263620" cy="50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- 21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99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Vangelo secondo Matteo (</a:t>
            </a:r>
            <a:r>
              <a:rPr lang="it-IT" sz="2200" b="1" u="none" strike="noStrike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21,33-43.45</a:t>
            </a:r>
            <a:r>
              <a:rPr lang="it-IT" sz="22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490645" y="2077188"/>
            <a:ext cx="6302605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Gesù disse loro: «Non avete mai letto nelle Scritture: “La pietra che i costruttori hanno scartato è diventata la pietra d’angolo; questo è stato fatto dal Signore ed è una meraviglia ai nostri occhi”? Perciò io vi dico: a voi sarà tolto il regno di Dio e sarà dato a un popolo che ne produca i frutti». Udite queste parabole, i capi dei sacerdoti e i farisei capirono che parlava di loro.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F5EB1EB-9C9B-88EF-7A7A-B81BFA32EBDC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BAD3121-1528-5987-A8A3-600B505E844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5" name="Immagine 4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2034A21A-20C5-E79C-27B5-E984F2E1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2" y="2244426"/>
            <a:ext cx="4921594" cy="392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L’invito che Gesù fa ad ognuno di noi è quello di seguirlo. I primi ad ascoltare, direttamente dalla sua bocca, questo invito, sono stati i suoi concittadini. Sappiamo dal Vangelo che le sue parole, se da un lato suscitano speranza, entusiasmo, fiducia; in altri generano diffidenza ed invidia. La buona notizia di Gesù è per tutti, la scelta di accoglierla dipende da noi, dalla nostra disponibilità ad agire secondo la logica (molto diversa da quella del mondo) del Regno di Dio.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- 21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06C9E3B-26CB-B03C-BC56-C58BA0D21DB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EB60B52-4F0F-42B2-DB89-9AF3AE56B299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54F47DB1-CECA-35C6-9865-1E6D937BF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- 21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915892" y="2067213"/>
            <a:ext cx="6327899" cy="413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Ricordaci, Signore, che hai scelto la pietra scartata, per renderla “testata d’angolo”: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i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alla superbia dei potenti e al disinteresse per il dolore dei poveri;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Ricordaci, Signore, che hai scelto la pietra scartata, per renderla “testata d’angolo”: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i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al nostro sentirci inadeguati;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Ricordaci, Signore, che hai scelto la pietra scartata, per renderla “testata d’angolo”: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i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 noi cristiani, che a volte vorremmo essere la farina del mondo e invece siamo chiamati ad essere semplicemente “lievito” e “sale”.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03F3419-C469-B3F3-E03F-BADB8872347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503680D-1A75-7563-3C8C-C6C4D210305D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xmlns="" id="{EEF1B067-42D7-F586-C5ED-A3E673C42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175</cp:revision>
  <dcterms:created xsi:type="dcterms:W3CDTF">2023-01-12T09:17:38Z</dcterms:created>
  <dcterms:modified xsi:type="dcterms:W3CDTF">2025-02-11T08:47:05Z</dcterms:modified>
</cp:coreProperties>
</file>