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94"/>
    <p:restoredTop sz="94737"/>
  </p:normalViewPr>
  <p:slideViewPr>
    <p:cSldViewPr snapToGrid="0">
      <p:cViewPr varScale="1">
        <p:scale>
          <a:sx n="110" d="100"/>
          <a:sy n="110" d="100"/>
        </p:scale>
        <p:origin x="12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xmlns="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0516029-FFA9-DEB9-B733-8317AC36B941}"/>
              </a:ext>
            </a:extLst>
          </p:cNvPr>
          <p:cNvSpPr/>
          <p:nvPr/>
        </p:nvSpPr>
        <p:spPr>
          <a:xfrm>
            <a:off x="0" y="676969"/>
            <a:ext cx="5476425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xmlns="" id="{4088D5E6-33D3-B3A6-CE85-AD8940FA21CD}"/>
              </a:ext>
            </a:extLst>
          </p:cNvPr>
          <p:cNvSpPr/>
          <p:nvPr/>
        </p:nvSpPr>
        <p:spPr>
          <a:xfrm>
            <a:off x="4499097" y="676969"/>
            <a:ext cx="543165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5712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Venerdì Santo - 18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04CD367C-8891-50B7-BA07-E7A79B954B43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 SANTA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EA8C56A8-5410-C047-F26B-18383D26E97E}"/>
              </a:ext>
            </a:extLst>
          </p:cNvPr>
          <p:cNvSpPr txBox="1"/>
          <p:nvPr/>
        </p:nvSpPr>
        <p:spPr>
          <a:xfrm>
            <a:off x="18226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Settimana Santa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467BE91A-AA54-EBE3-2F20-3ACE12F7F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419" y="-261652"/>
            <a:ext cx="4043520" cy="592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09B9E8D8-DA0B-1FFF-A101-EF1728BFF1CF}"/>
              </a:ext>
            </a:extLst>
          </p:cNvPr>
          <p:cNvSpPr/>
          <p:nvPr/>
        </p:nvSpPr>
        <p:spPr>
          <a:xfrm>
            <a:off x="0" y="676969"/>
            <a:ext cx="556422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xmlns="" id="{50E2A013-33F5-96DC-7B80-796D88F31D03}"/>
              </a:ext>
            </a:extLst>
          </p:cNvPr>
          <p:cNvSpPr/>
          <p:nvPr/>
        </p:nvSpPr>
        <p:spPr>
          <a:xfrm>
            <a:off x="4499097" y="676969"/>
            <a:ext cx="551873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3F95F3D-381B-EAEE-1DEA-659245B67244}"/>
              </a:ext>
            </a:extLst>
          </p:cNvPr>
          <p:cNvSpPr txBox="1"/>
          <p:nvPr/>
        </p:nvSpPr>
        <p:spPr>
          <a:xfrm>
            <a:off x="502928" y="615714"/>
            <a:ext cx="5803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Venerdì Santo - 18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 vangelo secondo </a:t>
            </a:r>
            <a:r>
              <a:rPr lang="it-IT" sz="2800" b="1" i="1" dirty="0">
                <a:solidFill>
                  <a:srgbClr val="29B8C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Giovanni</a:t>
            </a: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(19,33-35)</a:t>
            </a:r>
            <a:r>
              <a:rPr lang="it-IT" sz="2800" dirty="0">
                <a:solidFill>
                  <a:srgbClr val="29B8CE"/>
                </a:solidFill>
                <a:effectLst/>
              </a:rPr>
              <a:t> </a:t>
            </a: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F8B10DB-787B-094D-80A7-18B5BCB1302B}"/>
              </a:ext>
            </a:extLst>
          </p:cNvPr>
          <p:cNvSpPr txBox="1"/>
          <p:nvPr/>
        </p:nvSpPr>
        <p:spPr>
          <a:xfrm>
            <a:off x="502929" y="2172185"/>
            <a:ext cx="6042250" cy="2247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Venuti però da Gesù, vedendo che era già morto, non gli spezzarono le gambe, ma uno dei soldati con una lancia gli colpì il fianco, e subito ne uscì sangue e acqua. Chi ha visto ne dà testimonianza e la sua testimonianza è vera; egli sa che dice il vero, perché anche voi crediate.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ED48097-9CE5-133C-E5A1-110A29A712E1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Settimana Santa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080FDCFC-AEB4-EEF8-0F9C-B47F5E4CC6D9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 SANTA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E0A48645-B9A1-FDB5-EC98-6E5DE0EA4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200" y="1993805"/>
            <a:ext cx="2663086" cy="390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F7C4406-958D-1D32-E7AB-0EF1C388F20A}"/>
              </a:ext>
            </a:extLst>
          </p:cNvPr>
          <p:cNvSpPr txBox="1"/>
          <p:nvPr/>
        </p:nvSpPr>
        <p:spPr>
          <a:xfrm>
            <a:off x="1651851" y="2244426"/>
            <a:ext cx="5695395" cy="412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Viene aperto un altro passaggio in questo giorno di morte: il costato di Gesù. Da quella ferita possiamo avere accesso al cuore di Gesù. Nel suo sangue ed acqua troviamo la nostra vita intrecciata con la sua: noi siamo al sicuro nel cuore di Dio. Chiediamo al Signore in questo giorno, di essere capaci di vivere la nostra preghiera, contemplando la croce: passaggio necessario per vivere come Dio ha vissuto.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*Partecipa alla celebrazione della passione e morte di Gesù con la tua comunità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xmlns="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446734A3-87AF-F84C-7F76-151280906368}"/>
              </a:ext>
            </a:extLst>
          </p:cNvPr>
          <p:cNvSpPr/>
          <p:nvPr/>
        </p:nvSpPr>
        <p:spPr>
          <a:xfrm>
            <a:off x="0" y="676969"/>
            <a:ext cx="5652031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xmlns="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560582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Venerdì Santo - 18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D23F1CDD-BF14-67B3-9CB8-1A67816FE2AF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Settimana Santa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AA37E912-C8FF-231C-2E89-4BE91F3F082C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 SANTA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ADB385CD-9F58-715B-6F5B-2036EECD7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9200" y="1993805"/>
            <a:ext cx="2663086" cy="390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F568383D-E519-FB04-F960-240935DB7D89}"/>
              </a:ext>
            </a:extLst>
          </p:cNvPr>
          <p:cNvSpPr/>
          <p:nvPr/>
        </p:nvSpPr>
        <p:spPr>
          <a:xfrm>
            <a:off x="0" y="676969"/>
            <a:ext cx="5915445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xmlns="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586708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6169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Venerdì Santo - 18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41F4B8A-12DB-AD6E-B711-5668A46FCFB2}"/>
              </a:ext>
            </a:extLst>
          </p:cNvPr>
          <p:cNvSpPr txBox="1"/>
          <p:nvPr/>
        </p:nvSpPr>
        <p:spPr>
          <a:xfrm>
            <a:off x="1872373" y="2227946"/>
            <a:ext cx="5229696" cy="345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 le tue braccia sulla croce, Signore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Abbiamo bisogno di trovare la strada che porta a te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 le tue braccia sulla croce, Signore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Insegnaci la vera misura dell’amore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 le tue braccia sulla croce, Signore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Impareremo ad accoglierci gli uni gli altri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49CEB209-85C7-338B-622F-22D58DE49458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Settimana Santa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8B4F739F-18C8-74BA-02AE-284D8CA73A1D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 SANTA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5C6FA3DE-AF95-0227-1D69-0D197AAE7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9200" y="1993805"/>
            <a:ext cx="2663086" cy="390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Widescreen</PresentationFormat>
  <Paragraphs>26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Don Claudio Laffranchini</cp:lastModifiedBy>
  <cp:revision>186</cp:revision>
  <dcterms:created xsi:type="dcterms:W3CDTF">2023-01-12T09:17:38Z</dcterms:created>
  <dcterms:modified xsi:type="dcterms:W3CDTF">2025-02-11T09:04:32Z</dcterms:modified>
</cp:coreProperties>
</file>