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lachiesa.it/bibbia.php?ricerca=citazione&amp;Cerca=Cerca&amp;Versione_CEI2008=3&amp;Versione_CEI74=1&amp;Versione_TILC=2&amp;VersettoOn=1&amp;Citazione=Mt%2023,1-12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- 18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330B4E-6C33-FC6E-69A5-3E11151C48AD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73464019-C6F0-0638-7CEE-DA4473680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247" y="418094"/>
            <a:ext cx="2263620" cy="50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- 18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964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Matteo (</a:t>
            </a:r>
            <a:r>
              <a:rPr lang="it-IT" sz="2000" b="1" u="none" strike="noStrike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23,1-12</a:t>
            </a:r>
            <a:r>
              <a:rPr lang="it-IT" sz="20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0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9" y="2172185"/>
            <a:ext cx="6317596" cy="2840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«Non fatevi chiamare “</a:t>
            </a:r>
            <a:r>
              <a:rPr lang="it-IT" sz="1800" dirty="0" err="1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rabbì</a:t>
            </a: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”, perché uno solo è il vostro Maestro e voi siete tutti fratelli. E non chiamate “padre” nessuno di voi sulla terra, perché uno solo è il Padre vostro, quello celeste. E non fatevi chiamare “guide”, perché uno solo è la vostra Guida, il Cristo. Chi tra voi è più grande, sarà vostro servo; chi invece si esalterà, sarà umiliato e chi si umilierà sarà esaltato».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D6ABBF-EAA6-A636-A776-666E82ED27C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575CAC0-6C8D-B36D-3A11-0DDFA7915359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06ACF153-2FF5-2159-CB1D-1CACF7F5F9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333565" cy="432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Gesù intende fare chiarezza delle relazioni tra i suoi discepoli. Ci capita spesso di sentirci i migliori, i più vicini a chi è nel giusto, sentirci quelli che devono essere ascoltati. Le sue parole, quindi, parlano anche a noi: Lui è la Guida e il Maestro; uno solo è il Padre. Per noi che vorremmo seguirlo, è un bagno di realtà: se ci immaginiamo i più importanti, i più grandi abbiamo sbagliato strada, se ci mettiamo con umiltà ad aiutare famigliari, compagni ed amici abbiamo capito cosa significare fare come Lui.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- 18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88D3D9-76B6-10EC-3B46-16EA6D832BF1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A4439E4-A062-FAB1-99AD-D221BAAA1D52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678CF684-D761-26F0-AD76-F32CC5277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Martedì - 18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7"/>
            <a:ext cx="5412847" cy="3650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Insegnaci, o Padre, ad essere umili,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fronte ad un mondo che pare gonfiarsi nella troppa considerazione di sé.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Insegnaci, o Padre, ad essere umili,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fronte agli ultimi che sembrano schiacciati dall’egoismo.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Insegnaci, o Padre, ad essere umili,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 fronte alla nostra vita, dono stupendo e gratuito della tua bontà!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4F89BFD-BEA1-3A13-F13E-3E1145FF59D3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F7D0C0C-7819-6712-3FA3-96C2BB403047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2" name="Immagine 11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7ACA89B2-A363-2D28-2BA7-9C34F018C4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Widescreen</PresentationFormat>
  <Paragraphs>24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158</cp:revision>
  <dcterms:created xsi:type="dcterms:W3CDTF">2023-01-12T09:17:38Z</dcterms:created>
  <dcterms:modified xsi:type="dcterms:W3CDTF">2025-02-07T11:01:32Z</dcterms:modified>
</cp:coreProperties>
</file>