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37"/>
  </p:normalViewPr>
  <p:slideViewPr>
    <p:cSldViewPr snapToGrid="0">
      <p:cViewPr varScale="1">
        <p:scale>
          <a:sx n="51" d="100"/>
          <a:sy n="51" d="100"/>
        </p:scale>
        <p:origin x="29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lachiesa.it/bibbia.php?ricerca=citazione&amp;Cerca=Cerca&amp;Versione_CEI2008=3&amp;Versione_CEI74=1&amp;Versione_TILC=2&amp;VersettoOn=1&amp;Citazione=Mt%2023,1-1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0516029-FFA9-DEB9-B733-8317AC36B941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id="{4088D5E6-33D3-B3A6-CE85-AD8940FA21C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Martedì - 18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AF4CB39-DF42-8462-E68E-A654F7323A89}"/>
              </a:ext>
            </a:extLst>
          </p:cNvPr>
          <p:cNvSpPr txBox="1"/>
          <p:nvPr/>
        </p:nvSpPr>
        <p:spPr>
          <a:xfrm>
            <a:off x="458238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2</a:t>
            </a:r>
            <a:r>
              <a:rPr lang="it-IT" sz="3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1330B4E-6C33-FC6E-69A5-3E11151C48AD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PROFESSIONE DI FEDE</a:t>
            </a:r>
          </a:p>
        </p:txBody>
      </p:sp>
      <p:pic>
        <p:nvPicPr>
          <p:cNvPr id="10" name="Immagine 9" descr="Immagine che contiene giallo, arte, Policromia, schermata&#10;&#10;Il contenuto generato dall'IA potrebbe non essere corretto.">
            <a:extLst>
              <a:ext uri="{FF2B5EF4-FFF2-40B4-BE49-F238E27FC236}">
                <a16:creationId xmlns:a16="http://schemas.microsoft.com/office/drawing/2014/main" id="{73464019-C6F0-0638-7CEE-DA4473680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247" y="418094"/>
            <a:ext cx="2263620" cy="503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9B9E8D8-DA0B-1FFF-A101-EF1728BFF1CF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id="{50E2A013-33F5-96DC-7B80-796D88F31D03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F95F3D-381B-EAEE-1DEA-659245B67244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Martedì - 18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964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 Vangelo secondo Matteo (</a:t>
            </a:r>
            <a:r>
              <a:rPr lang="it-IT" sz="2000" b="1" u="none" strike="noStrike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23,1-12</a:t>
            </a:r>
            <a:r>
              <a:rPr lang="it-IT" sz="2000" b="1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20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F8B10DB-787B-094D-80A7-18B5BCB1302B}"/>
              </a:ext>
            </a:extLst>
          </p:cNvPr>
          <p:cNvSpPr txBox="1"/>
          <p:nvPr/>
        </p:nvSpPr>
        <p:spPr>
          <a:xfrm>
            <a:off x="502929" y="2172185"/>
            <a:ext cx="6317596" cy="2840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«Non fatevi chiamare “</a:t>
            </a:r>
            <a:r>
              <a:rPr lang="it-IT" sz="1800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rabbì</a:t>
            </a: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perché uno solo è il vostro Maestro e voi siete tutti fratelli. E non chiamate “padre” nessuno di voi sulla terra, perché uno solo è il Padre vostro, quello celeste. E non fatevi chiamare “guide”, perché uno solo è la vostra Guida, il Cristo. Chi tra voi è più grande, sarà vostro servo; chi invece si esalterà, sarà umiliato e chi si umilierà sarà esaltato».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6D6ABBF-EAA6-A636-A776-666E82ED27CE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2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575CAC0-6C8D-B36D-3A11-0DDFA7915359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PROFESSIONE DI FEDE</a:t>
            </a:r>
          </a:p>
        </p:txBody>
      </p:sp>
      <p:pic>
        <p:nvPicPr>
          <p:cNvPr id="6" name="Immagine 5" descr="Immagine che contiene giallo, arte, Policromia, schermata&#10;&#10;Il contenuto generato dall'IA potrebbe non essere corretto.">
            <a:extLst>
              <a:ext uri="{FF2B5EF4-FFF2-40B4-BE49-F238E27FC236}">
                <a16:creationId xmlns:a16="http://schemas.microsoft.com/office/drawing/2014/main" id="{06ACF153-2FF5-2159-CB1D-1CACF7F5F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341" y="1725055"/>
            <a:ext cx="1794695" cy="39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F7C4406-958D-1D32-E7AB-0EF1C388F20A}"/>
              </a:ext>
            </a:extLst>
          </p:cNvPr>
          <p:cNvSpPr txBox="1"/>
          <p:nvPr/>
        </p:nvSpPr>
        <p:spPr>
          <a:xfrm>
            <a:off x="1651851" y="2244426"/>
            <a:ext cx="5333565" cy="432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Gesù intende fare chiarezza delle relazioni tra i suoi discepoli. Ci capita spesso di sentirci i migliori, i più vicini a chi è nel giusto, sentirci quelli che devono essere ascoltati. Le sue parole, quindi, parlano anche a noi: Lui è la Guida e il Maestro; uno solo è il Padre. Per noi che vorremmo seguirlo, è un bagno di realtà: se ci immaginiamo i più importanti, i più grandi abbiamo sbagliato strada, se ci mettiamo con umiltà ad aiutare famigliari, compagni ed amici abbiamo capito cosa significare fare come Lui.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446734A3-87AF-F84C-7F76-151280906368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B3D71B4B-B98A-F3BE-AC3D-B05EB0521D7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Martedì - 18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88D3D9-76B6-10EC-3B46-16EA6D832BF1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2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A4439E4-A062-FAB1-99AD-D221BAAA1D52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PROFESSIONE DI FEDE</a:t>
            </a:r>
          </a:p>
        </p:txBody>
      </p:sp>
      <p:pic>
        <p:nvPicPr>
          <p:cNvPr id="6" name="Immagine 5" descr="Immagine che contiene giallo, arte, Policromia, schermata&#10;&#10;Il contenuto generato dall'IA potrebbe non essere corretto.">
            <a:extLst>
              <a:ext uri="{FF2B5EF4-FFF2-40B4-BE49-F238E27FC236}">
                <a16:creationId xmlns:a16="http://schemas.microsoft.com/office/drawing/2014/main" id="{678CF684-D761-26F0-AD76-F32CC5277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341" y="1725055"/>
            <a:ext cx="1794695" cy="39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568383D-E519-FB04-F960-240935DB7D89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id="{88C83B6D-F3A3-41BD-3FCB-F1E77871AE78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Martedì - 18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C7BBCEB-D78E-D45B-D708-AC4C2372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8" y="2314955"/>
            <a:ext cx="1191589" cy="66314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1F4B8A-12DB-AD6E-B711-5668A46FCFB2}"/>
              </a:ext>
            </a:extLst>
          </p:cNvPr>
          <p:cNvSpPr txBox="1"/>
          <p:nvPr/>
        </p:nvSpPr>
        <p:spPr>
          <a:xfrm>
            <a:off x="1872373" y="2227947"/>
            <a:ext cx="5412847" cy="3650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Insegnaci, o Padre, ad essere umili,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fronte ad un mondo che pare gonfiarsi nella troppa considerazione di sé.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Insegnaci, o Padre, ad essere umili,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fronte agli ultimi che sembrano schiacciati dall’egoismo.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Insegnaci, o Padre, ad essere umili,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fronte alla nostra vita, dono stupendo e gratuito della tua bontà!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873392-2104-AF3C-90AC-F91CB7D7491B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F89BFD-BEA1-3A13-F13E-3E1145FF59D3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2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F7D0C0C-7819-6712-3FA3-96C2BB403047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PROFESSIONE DI FEDE</a:t>
            </a:r>
          </a:p>
        </p:txBody>
      </p:sp>
      <p:pic>
        <p:nvPicPr>
          <p:cNvPr id="12" name="Immagine 11" descr="Immagine che contiene giallo, arte, Policromia, schermata&#10;&#10;Il contenuto generato dall'IA potrebbe non essere corretto.">
            <a:extLst>
              <a:ext uri="{FF2B5EF4-FFF2-40B4-BE49-F238E27FC236}">
                <a16:creationId xmlns:a16="http://schemas.microsoft.com/office/drawing/2014/main" id="{7ACA89B2-A363-2D28-2BA7-9C34F018C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2341" y="1725055"/>
            <a:ext cx="1794695" cy="39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Widescreen</PresentationFormat>
  <Paragraphs>24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URW DIN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stage</cp:lastModifiedBy>
  <cp:revision>158</cp:revision>
  <dcterms:created xsi:type="dcterms:W3CDTF">2023-01-12T09:17:38Z</dcterms:created>
  <dcterms:modified xsi:type="dcterms:W3CDTF">2025-02-07T11:01:32Z</dcterms:modified>
</cp:coreProperties>
</file>