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37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- 14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7" name="Immagine 6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xmlns="" id="{C9761A64-C109-883C-B5A8-20472931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8715485" y="239586"/>
            <a:ext cx="2901425" cy="510826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- 14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 Matteo (5,23-24)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125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dunque tu presenti la tua offerta all'altare e lì ti ricordi che tuo fratello ha qualche cosa contro di te, lascia lì il tuo dono davanti all'altare, va' prima a riconciliarti con il tuo fratello e poi torna a offrire il tuo dono.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BEFC110B-B8D9-E223-C00F-D506DA8E44C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3" name="Immagine 2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xmlns="" id="{CFBA81B5-7CA2-A487-A2AE-04E9A187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F5EB1EB-9C9B-88EF-7A7A-B81BFA32EBDC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072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altro cammino nel vangelo. Dall’altare al cuore del nostro fratello. Per vivere un rapporto vero con il Signore dobbiamo essere in pace con i nostri amici e con gli altri. Il Signore ci invita a tornare indietro a uscire dalla preghiera per entrare nella vita di chi ha bisogno del nostro perdono, solo così le nostre parole rivolte a Dio saranno vere. È il pellegrinaggio che ci invita al perdono. In quel tratto di strada penso a cosa e a come chiedere perdono. Il cammino muove sempre il cuore a chiedere e ricevere amore.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- 14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2" name="Immagine 1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xmlns="" id="{9625DEF4-1A05-D21E-A326-1C257FC3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2B62766-417B-D934-8BEB-9DE60FC0F9F4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06C9E3B-26CB-B03C-BC56-C58BA0D21DB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- 14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37E2339-D2F5-2EE4-0E00-09FF1D0767D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5" name="Immagine 4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xmlns="" id="{90202F50-6A9A-9182-4B15-E2C24342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229696" cy="314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Perdona, Signore, la superficialità nel vivere le nostre relazioni.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Perdona se non riconosciamo il bene dei nostri genitori.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Perdona se non ringraziamo per il tempo che gli amici ci regalano.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Perdona se non restituiamo il bene a chi ce ne fa.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Signore, perdona e apri in noi strade nuove per cambiare. Amen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03F3419-C469-B3F3-E03F-BADB8872347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258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172</cp:revision>
  <dcterms:created xsi:type="dcterms:W3CDTF">2023-01-12T09:17:38Z</dcterms:created>
  <dcterms:modified xsi:type="dcterms:W3CDTF">2025-02-11T08:43:47Z</dcterms:modified>
</cp:coreProperties>
</file>