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-20161" y="676969"/>
            <a:ext cx="6534171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918484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573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</a:t>
            </a:r>
            <a:r>
              <a:rPr lang="it-IT" sz="3200" b="1" dirty="0">
                <a:solidFill>
                  <a:schemeClr val="bg1"/>
                </a:solidFill>
                <a:latin typeface="URW DIN"/>
              </a:rPr>
              <a:t>Santo</a:t>
            </a:r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 - 16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8D595E8-61C1-374A-EC44-99AC4B62940C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14C532D-01D9-699F-28AB-E185C9A0DE0F}"/>
              </a:ext>
            </a:extLst>
          </p:cNvPr>
          <p:cNvSpPr txBox="1"/>
          <p:nvPr/>
        </p:nvSpPr>
        <p:spPr>
          <a:xfrm>
            <a:off x="18226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64BFB21-AC3C-8DA3-0C94-6C89B4147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419" y="-261652"/>
            <a:ext cx="4043520" cy="59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 Matteo (26,17-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primo giorno degli 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Ázzimi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discepoli si avvicinarono a Gesù e gli dissero: «Dove vuoi che prepariamo per te, perché tu possa mangiare la Pasqua?». Ed egli rispose: «Andate in città da un tale e ditegli: "Il Maestro dice: Il mio tempo è vicino; farò la Pasqua da te con i miei discepoli"». I discepoli fecero come aveva loro ordinato Gesù, e prepararono la Pasqua.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0A6E961-1106-30E4-AFDC-5E839FFDF0A0}"/>
              </a:ext>
            </a:extLst>
          </p:cNvPr>
          <p:cNvSpPr/>
          <p:nvPr/>
        </p:nvSpPr>
        <p:spPr>
          <a:xfrm>
            <a:off x="-20161" y="676969"/>
            <a:ext cx="606390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ardo 5">
            <a:extLst>
              <a:ext uri="{FF2B5EF4-FFF2-40B4-BE49-F238E27FC236}">
                <a16:creationId xmlns:a16="http://schemas.microsoft.com/office/drawing/2014/main" xmlns="" id="{1A8B5781-1EAE-1D4E-19BE-A044AF35F36C}"/>
              </a:ext>
            </a:extLst>
          </p:cNvPr>
          <p:cNvSpPr/>
          <p:nvPr/>
        </p:nvSpPr>
        <p:spPr>
          <a:xfrm>
            <a:off x="4918484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6D20D91-C9EF-36A2-733C-0B2B353619CB}"/>
              </a:ext>
            </a:extLst>
          </p:cNvPr>
          <p:cNvSpPr txBox="1"/>
          <p:nvPr/>
        </p:nvSpPr>
        <p:spPr>
          <a:xfrm>
            <a:off x="502929" y="615714"/>
            <a:ext cx="604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</a:t>
            </a:r>
            <a:r>
              <a:rPr lang="it-IT" sz="3200" b="1" dirty="0">
                <a:solidFill>
                  <a:schemeClr val="bg1"/>
                </a:solidFill>
                <a:latin typeface="URW DIN"/>
              </a:rPr>
              <a:t>Santo</a:t>
            </a:r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 - 16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631F750-0E10-EA84-05FC-38DA7855FC86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FCDB9B79-AD50-B3E4-4233-2A7E89D0D054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CE6BB048-FE89-45FC-6EAA-A35168F4C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395217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C’è un’urgenza da parte del Signore Gesù: fare la Pasqua con i suoi discepoli, perché quel momento entri per sempre nella memoria del mondo, nella memoria della fede di ogni uomo e donna. Entra nel Cenacolo, varca le porte di quel luogo per entrare definitivamente in tutte le chiese, dove per sempre si ripeterà il gesto del pane e del vino. Accogliamo anche noi l’invito di Gesù che vuole preparare la Pasqua da noi, apriamo le porte, apriamo il cuore e faremo tutto in memoria di Lui.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79C4439-CB29-6A9D-7CC2-C61A05935D32}"/>
              </a:ext>
            </a:extLst>
          </p:cNvPr>
          <p:cNvSpPr/>
          <p:nvPr/>
        </p:nvSpPr>
        <p:spPr>
          <a:xfrm>
            <a:off x="-20161" y="676969"/>
            <a:ext cx="6153941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ardo 5">
            <a:extLst>
              <a:ext uri="{FF2B5EF4-FFF2-40B4-BE49-F238E27FC236}">
                <a16:creationId xmlns:a16="http://schemas.microsoft.com/office/drawing/2014/main" xmlns="" id="{F465CB88-3C72-4F07-4EE9-1B51FCB8F44D}"/>
              </a:ext>
            </a:extLst>
          </p:cNvPr>
          <p:cNvSpPr/>
          <p:nvPr/>
        </p:nvSpPr>
        <p:spPr>
          <a:xfrm>
            <a:off x="4918483" y="676969"/>
            <a:ext cx="558351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09C4E3B-DE9C-71E2-7BF3-A2AF65BC34A6}"/>
              </a:ext>
            </a:extLst>
          </p:cNvPr>
          <p:cNvSpPr txBox="1"/>
          <p:nvPr/>
        </p:nvSpPr>
        <p:spPr>
          <a:xfrm>
            <a:off x="502928" y="615714"/>
            <a:ext cx="587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</a:t>
            </a:r>
            <a:r>
              <a:rPr lang="it-IT" sz="3200" b="1" dirty="0">
                <a:solidFill>
                  <a:schemeClr val="bg1"/>
                </a:solidFill>
                <a:latin typeface="URW DIN"/>
              </a:rPr>
              <a:t>Santo</a:t>
            </a:r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 - 16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F8B8FD6-053E-7107-AE10-B53A9D1B2566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2048C6A-266C-FBFF-0A7D-FDDE43F22711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387E7FA9-0477-FF9C-4D82-4409F89F0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418763" cy="305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Vieni, Signore, fammi fare Pasqua!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credo di non aver bisogno di te.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Vieni, Signore, fammi fare Pasqua!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la mia famiglia ha bisogno di pace.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Vieni, Signore, fammi fare Pasqua!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non riesco più a sentire il tuo amore che mi accompagna.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8CA9C3F6-329B-062D-4EA4-F47780FC38F7}"/>
              </a:ext>
            </a:extLst>
          </p:cNvPr>
          <p:cNvSpPr/>
          <p:nvPr/>
        </p:nvSpPr>
        <p:spPr>
          <a:xfrm>
            <a:off x="-20161" y="676969"/>
            <a:ext cx="6062671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itardo 11">
            <a:extLst>
              <a:ext uri="{FF2B5EF4-FFF2-40B4-BE49-F238E27FC236}">
                <a16:creationId xmlns:a16="http://schemas.microsoft.com/office/drawing/2014/main" xmlns="" id="{77BCD1F9-14E0-E62C-0776-34E91C6DB6A0}"/>
              </a:ext>
            </a:extLst>
          </p:cNvPr>
          <p:cNvSpPr/>
          <p:nvPr/>
        </p:nvSpPr>
        <p:spPr>
          <a:xfrm>
            <a:off x="4918484" y="676969"/>
            <a:ext cx="55007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560F169-7A74-24EC-DF62-EFE25DD3B01F}"/>
              </a:ext>
            </a:extLst>
          </p:cNvPr>
          <p:cNvSpPr txBox="1"/>
          <p:nvPr/>
        </p:nvSpPr>
        <p:spPr>
          <a:xfrm>
            <a:off x="502929" y="615714"/>
            <a:ext cx="5784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</a:t>
            </a:r>
            <a:r>
              <a:rPr lang="it-IT" sz="3200" b="1" dirty="0">
                <a:solidFill>
                  <a:schemeClr val="bg1"/>
                </a:solidFill>
                <a:latin typeface="URW DIN"/>
              </a:rPr>
              <a:t>Santo</a:t>
            </a:r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 - 16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21A2697-DAC3-9729-525D-6E91626A57D6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CF6FE5BF-E155-42AA-E525-8013ED3D3DF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8CAECED3-3A18-EA1D-BCDF-2DAD4C5D2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174</cp:revision>
  <dcterms:created xsi:type="dcterms:W3CDTF">2023-01-12T09:17:38Z</dcterms:created>
  <dcterms:modified xsi:type="dcterms:W3CDTF">2025-02-11T09:02:30Z</dcterms:modified>
</cp:coreProperties>
</file>