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9"/>
    <p:restoredTop sz="94737"/>
  </p:normalViewPr>
  <p:slideViewPr>
    <p:cSldViewPr snapToGrid="0">
      <p:cViewPr varScale="1">
        <p:scale>
          <a:sx n="110" d="100"/>
          <a:sy n="110" d="100"/>
        </p:scale>
        <p:origin x="12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11/02/2025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00751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xmlns=""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xmlns="" id="{C518FF98-607A-F2BD-81F7-080494C6E34D}"/>
              </a:ext>
            </a:extLst>
          </p:cNvPr>
          <p:cNvPicPr>
            <a:picLocks noChangeAspect="1"/>
          </p:cNvPicPr>
          <p:nvPr/>
        </p:nvPicPr>
        <p:blipFill>
          <a:blip r:embed="rId3"/>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xmlns="" id="{EC575A8F-85FF-E7B6-E612-B92E9B3FD6C6}"/>
              </a:ext>
            </a:extLst>
          </p:cNvPr>
          <p:cNvPicPr>
            <a:picLocks noChangeAspect="1"/>
          </p:cNvPicPr>
          <p:nvPr/>
        </p:nvPicPr>
        <p:blipFill>
          <a:blip r:embed="rId4"/>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xmlns="" id="{30516029-FFA9-DEB9-B733-8317AC36B941}"/>
              </a:ext>
            </a:extLst>
          </p:cNvPr>
          <p:cNvSpPr/>
          <p:nvPr/>
        </p:nvSpPr>
        <p:spPr>
          <a:xfrm>
            <a:off x="0" y="676969"/>
            <a:ext cx="5548275"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xmlns=""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xmlns=""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Santo - 14 aprile</a:t>
            </a:r>
            <a:endParaRPr lang="it-IT" sz="3200" dirty="0">
              <a:solidFill>
                <a:schemeClr val="bg1"/>
              </a:solidFill>
              <a:effectLst/>
              <a:latin typeface="URW DIN"/>
            </a:endParaRPr>
          </a:p>
        </p:txBody>
      </p:sp>
      <p:sp>
        <p:nvSpPr>
          <p:cNvPr id="6" name="CasellaDiTesto 5">
            <a:extLst>
              <a:ext uri="{FF2B5EF4-FFF2-40B4-BE49-F238E27FC236}">
                <a16:creationId xmlns:a16="http://schemas.microsoft.com/office/drawing/2014/main" xmlns="" id="{90B6A9A8-9E64-F835-E497-B034B942B9A8}"/>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sp>
        <p:nvSpPr>
          <p:cNvPr id="10" name="CasellaDiTesto 9">
            <a:extLst>
              <a:ext uri="{FF2B5EF4-FFF2-40B4-BE49-F238E27FC236}">
                <a16:creationId xmlns:a16="http://schemas.microsoft.com/office/drawing/2014/main" xmlns="" id="{66356ED6-311F-0E19-D297-116694ABFEEE}"/>
              </a:ext>
            </a:extLst>
          </p:cNvPr>
          <p:cNvSpPr txBox="1"/>
          <p:nvPr/>
        </p:nvSpPr>
        <p:spPr>
          <a:xfrm>
            <a:off x="18226" y="5826768"/>
            <a:ext cx="4921594" cy="553998"/>
          </a:xfrm>
          <a:prstGeom prst="rect">
            <a:avLst/>
          </a:prstGeom>
          <a:noFill/>
        </p:spPr>
        <p:txBody>
          <a:bodyPr wrap="square" rtlCol="0">
            <a:spAutoFit/>
          </a:bodyPr>
          <a:lstStyle/>
          <a:p>
            <a:pPr algn="r"/>
            <a:r>
              <a:rPr lang="it-IT" sz="3000" b="1" dirty="0">
                <a:solidFill>
                  <a:srgbClr val="815FA4"/>
                </a:solidFill>
                <a:effectLst/>
                <a:latin typeface="URW DIN"/>
              </a:rPr>
              <a:t>Settimana Santa</a:t>
            </a:r>
            <a:endParaRPr lang="it-IT" sz="3000" dirty="0">
              <a:solidFill>
                <a:srgbClr val="815FA4"/>
              </a:solidFill>
              <a:effectLst/>
              <a:latin typeface="URW DIN"/>
            </a:endParaRPr>
          </a:p>
        </p:txBody>
      </p:sp>
      <p:pic>
        <p:nvPicPr>
          <p:cNvPr id="12" name="Immagine 11">
            <a:extLst>
              <a:ext uri="{FF2B5EF4-FFF2-40B4-BE49-F238E27FC236}">
                <a16:creationId xmlns:a16="http://schemas.microsoft.com/office/drawing/2014/main" xmlns="" id="{3CBF567B-E841-39EB-DBF6-5D1FD063C82E}"/>
              </a:ext>
            </a:extLst>
          </p:cNvPr>
          <p:cNvPicPr>
            <a:picLocks noChangeAspect="1"/>
          </p:cNvPicPr>
          <p:nvPr/>
        </p:nvPicPr>
        <p:blipFill>
          <a:blip r:embed="rId5"/>
          <a:stretch>
            <a:fillRect/>
          </a:stretch>
        </p:blipFill>
        <p:spPr>
          <a:xfrm>
            <a:off x="7538419" y="-261652"/>
            <a:ext cx="4043520" cy="592505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xmlns=""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Giovanni (12,3-8)</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xmlns="" id="{FF8B10DB-787B-094D-80A7-18B5BCB1302B}"/>
              </a:ext>
            </a:extLst>
          </p:cNvPr>
          <p:cNvSpPr txBox="1"/>
          <p:nvPr/>
        </p:nvSpPr>
        <p:spPr>
          <a:xfrm>
            <a:off x="502929" y="2172185"/>
            <a:ext cx="6956650" cy="2840714"/>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Maria allora prese trecento grammi di profumo di puro nardo, assai prezioso, ne cosparse i piedi di Gesù, poi li asciugò con i suoi capelli, e tutta la casa si riempì dell'aroma di quel profumo.</a:t>
            </a:r>
            <a:b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t>
            </a:r>
            <a:b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Gesù allora disse: «Lasciala fare, perché ella lo conservi per il giorno della mia sepoltura. I poveri infatti li avete sempre con voi, ma non sempre avete me».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xmlns=""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xmlns=""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5" name="Rettangolo 4">
            <a:extLst>
              <a:ext uri="{FF2B5EF4-FFF2-40B4-BE49-F238E27FC236}">
                <a16:creationId xmlns:a16="http://schemas.microsoft.com/office/drawing/2014/main" xmlns="" id="{AE1F9FD5-F4C5-6415-C7E8-842C352679FA}"/>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itardo 5">
            <a:extLst>
              <a:ext uri="{FF2B5EF4-FFF2-40B4-BE49-F238E27FC236}">
                <a16:creationId xmlns:a16="http://schemas.microsoft.com/office/drawing/2014/main" xmlns="" id="{E586AE0D-1A3A-A5B6-5DAD-7971A6C55BF9}"/>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E5BA657C-8D6C-D25D-A2E4-327B8F9F1853}"/>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Santo - 14 aprile</a:t>
            </a:r>
            <a:endParaRPr lang="it-IT" sz="3200" dirty="0">
              <a:solidFill>
                <a:schemeClr val="bg1"/>
              </a:solidFill>
              <a:effectLst/>
              <a:latin typeface="URW DIN"/>
            </a:endParaRPr>
          </a:p>
        </p:txBody>
      </p:sp>
      <p:sp>
        <p:nvSpPr>
          <p:cNvPr id="10" name="CasellaDiTesto 9">
            <a:extLst>
              <a:ext uri="{FF2B5EF4-FFF2-40B4-BE49-F238E27FC236}">
                <a16:creationId xmlns:a16="http://schemas.microsoft.com/office/drawing/2014/main" xmlns="" id="{38BD8FA8-60AB-67BE-E495-4972393C0EF7}"/>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Settimana Santa</a:t>
            </a:r>
            <a:endParaRPr lang="it-IT" sz="2000" dirty="0">
              <a:solidFill>
                <a:srgbClr val="815FA4"/>
              </a:solidFill>
              <a:effectLst/>
              <a:latin typeface="URW DIN"/>
            </a:endParaRPr>
          </a:p>
        </p:txBody>
      </p:sp>
      <p:sp>
        <p:nvSpPr>
          <p:cNvPr id="11" name="CasellaDiTesto 10">
            <a:extLst>
              <a:ext uri="{FF2B5EF4-FFF2-40B4-BE49-F238E27FC236}">
                <a16:creationId xmlns:a16="http://schemas.microsoft.com/office/drawing/2014/main" xmlns="" id="{934CCAED-663A-9A9E-C5A2-F28A3E203595}"/>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pic>
        <p:nvPicPr>
          <p:cNvPr id="13" name="Immagine 12">
            <a:extLst>
              <a:ext uri="{FF2B5EF4-FFF2-40B4-BE49-F238E27FC236}">
                <a16:creationId xmlns:a16="http://schemas.microsoft.com/office/drawing/2014/main" xmlns="" id="{71E005CB-6908-FAD9-D070-A32C3D2EB9D1}"/>
              </a:ext>
            </a:extLst>
          </p:cNvPr>
          <p:cNvPicPr>
            <a:picLocks noChangeAspect="1"/>
          </p:cNvPicPr>
          <p:nvPr/>
        </p:nvPicPr>
        <p:blipFill>
          <a:blip r:embed="rId3"/>
          <a:stretch>
            <a:fillRect/>
          </a:stretch>
        </p:blipFill>
        <p:spPr>
          <a:xfrm>
            <a:off x="9349200" y="1993805"/>
            <a:ext cx="2663086" cy="3902278"/>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xmlns=""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7F7C4406-958D-1D32-E7AB-0EF1C388F20A}"/>
              </a:ext>
            </a:extLst>
          </p:cNvPr>
          <p:cNvSpPr txBox="1"/>
          <p:nvPr/>
        </p:nvSpPr>
        <p:spPr>
          <a:xfrm>
            <a:off x="1651851" y="2244426"/>
            <a:ext cx="6213272" cy="4026167"/>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r>
              <a:rPr lang="it-IT" sz="1800" i="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Maria entra nella vita di Gesù in maniera strana, con questo insolito gesto del profumo. Cosparge i piedi, quei piedi che durante la sua vita lo hanno portato ovunque per annunciare il regno di suo Padre. Piedi stanchi che però non hanno ancora compiuto il loro cammino, non avendo raggiunto la meta. Serve arrivare al Calvario e poi continuare per il cielo. Entriamo anche noi nel cuore di Gesù, ascoltiamo i suoi sentimenti che sta nutrendo in questi ultimi giorni della sua vita terrena. Entrando in Lui potremo uscire per riconoscere nei poveri lo stesso profumo della carità.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xmlns=""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xmlns=""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xmlns=""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5" name="Rettangolo 4">
            <a:extLst>
              <a:ext uri="{FF2B5EF4-FFF2-40B4-BE49-F238E27FC236}">
                <a16:creationId xmlns:a16="http://schemas.microsoft.com/office/drawing/2014/main" xmlns="" id="{5C6A183C-7B52-6B16-2EE2-50030C4F0C1F}"/>
              </a:ext>
            </a:extLst>
          </p:cNvPr>
          <p:cNvSpPr/>
          <p:nvPr/>
        </p:nvSpPr>
        <p:spPr>
          <a:xfrm>
            <a:off x="0" y="676969"/>
            <a:ext cx="5320937"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itardo 5">
            <a:extLst>
              <a:ext uri="{FF2B5EF4-FFF2-40B4-BE49-F238E27FC236}">
                <a16:creationId xmlns:a16="http://schemas.microsoft.com/office/drawing/2014/main" xmlns="" id="{1FD9CD38-C626-78AD-CFD4-988BDE5A29A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xmlns="" id="{A3391A54-16B7-BFCD-BBD0-CFA8AADC06E6}"/>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Santo - 14 aprile</a:t>
            </a:r>
            <a:endParaRPr lang="it-IT" sz="3200" dirty="0">
              <a:solidFill>
                <a:schemeClr val="bg1"/>
              </a:solidFill>
              <a:effectLst/>
              <a:latin typeface="URW DIN"/>
            </a:endParaRPr>
          </a:p>
        </p:txBody>
      </p:sp>
      <p:sp>
        <p:nvSpPr>
          <p:cNvPr id="8" name="CasellaDiTesto 7">
            <a:extLst>
              <a:ext uri="{FF2B5EF4-FFF2-40B4-BE49-F238E27FC236}">
                <a16:creationId xmlns:a16="http://schemas.microsoft.com/office/drawing/2014/main" xmlns="" id="{D2FC62A9-31BC-341D-5CCF-8C7C8964D790}"/>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Settimana Santa</a:t>
            </a:r>
            <a:endParaRPr lang="it-IT" sz="2000" dirty="0">
              <a:solidFill>
                <a:srgbClr val="815FA4"/>
              </a:solidFill>
              <a:effectLst/>
              <a:latin typeface="URW DIN"/>
            </a:endParaRPr>
          </a:p>
        </p:txBody>
      </p:sp>
      <p:sp>
        <p:nvSpPr>
          <p:cNvPr id="9" name="CasellaDiTesto 8">
            <a:extLst>
              <a:ext uri="{FF2B5EF4-FFF2-40B4-BE49-F238E27FC236}">
                <a16:creationId xmlns:a16="http://schemas.microsoft.com/office/drawing/2014/main" xmlns="" id="{DB181F34-E99C-0644-60F7-067D3548746E}"/>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pic>
        <p:nvPicPr>
          <p:cNvPr id="11" name="Immagine 10">
            <a:extLst>
              <a:ext uri="{FF2B5EF4-FFF2-40B4-BE49-F238E27FC236}">
                <a16:creationId xmlns:a16="http://schemas.microsoft.com/office/drawing/2014/main" xmlns="" id="{69ACE8B9-1EB5-5DE7-0414-0FFBC296C2E0}"/>
              </a:ext>
            </a:extLst>
          </p:cNvPr>
          <p:cNvPicPr>
            <a:picLocks noChangeAspect="1"/>
          </p:cNvPicPr>
          <p:nvPr/>
        </p:nvPicPr>
        <p:blipFill>
          <a:blip r:embed="rId4"/>
          <a:stretch>
            <a:fillRect/>
          </a:stretch>
        </p:blipFill>
        <p:spPr>
          <a:xfrm>
            <a:off x="9349200" y="1993805"/>
            <a:ext cx="2663086" cy="3902278"/>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xmlns=""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xmlns=""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xmlns=""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xmlns="" id="{441F4B8A-12DB-AD6E-B711-5668A46FCFB2}"/>
              </a:ext>
            </a:extLst>
          </p:cNvPr>
          <p:cNvSpPr txBox="1"/>
          <p:nvPr/>
        </p:nvSpPr>
        <p:spPr>
          <a:xfrm>
            <a:off x="1872373" y="2227946"/>
            <a:ext cx="5298448" cy="4048994"/>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Invitaci, Signore, a vivere con te questa settimana,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per essere dono per te e i fratelli.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Lascia che spargiamo il profumo del perdono,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per essere dono per te e i fratelli.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Fa’ che accogliamo i tuoi inviti a cambiare il nostro cuore,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per essere dono per te e i fratelli.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xmlns=""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C77B2EB6-38D6-C063-F4D2-0988874A4927}"/>
              </a:ext>
            </a:extLst>
          </p:cNvPr>
          <p:cNvSpPr/>
          <p:nvPr/>
        </p:nvSpPr>
        <p:spPr>
          <a:xfrm>
            <a:off x="0" y="676969"/>
            <a:ext cx="542452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tardo 11">
            <a:extLst>
              <a:ext uri="{FF2B5EF4-FFF2-40B4-BE49-F238E27FC236}">
                <a16:creationId xmlns:a16="http://schemas.microsoft.com/office/drawing/2014/main" xmlns="" id="{7D95EDCD-E7E8-EC42-F396-36E192D8D81E}"/>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xmlns="" id="{93C341B9-FF12-F71B-5672-B695201E5CF5}"/>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Santo - 14 aprile</a:t>
            </a:r>
            <a:endParaRPr lang="it-IT" sz="3200" dirty="0">
              <a:solidFill>
                <a:schemeClr val="bg1"/>
              </a:solidFill>
              <a:effectLst/>
              <a:latin typeface="URW DIN"/>
            </a:endParaRPr>
          </a:p>
        </p:txBody>
      </p:sp>
      <p:sp>
        <p:nvSpPr>
          <p:cNvPr id="15" name="CasellaDiTesto 14">
            <a:extLst>
              <a:ext uri="{FF2B5EF4-FFF2-40B4-BE49-F238E27FC236}">
                <a16:creationId xmlns:a16="http://schemas.microsoft.com/office/drawing/2014/main" xmlns="" id="{D506D3D8-1382-DA49-D875-89CC1CE5D391}"/>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Settimana Santa</a:t>
            </a:r>
            <a:endParaRPr lang="it-IT" sz="2000" dirty="0">
              <a:solidFill>
                <a:srgbClr val="815FA4"/>
              </a:solidFill>
              <a:effectLst/>
              <a:latin typeface="URW DIN"/>
            </a:endParaRPr>
          </a:p>
        </p:txBody>
      </p:sp>
      <p:sp>
        <p:nvSpPr>
          <p:cNvPr id="16" name="CasellaDiTesto 15">
            <a:extLst>
              <a:ext uri="{FF2B5EF4-FFF2-40B4-BE49-F238E27FC236}">
                <a16:creationId xmlns:a16="http://schemas.microsoft.com/office/drawing/2014/main" xmlns="" id="{0DD02785-2F29-FCF0-31C2-5AD43039E134}"/>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pic>
        <p:nvPicPr>
          <p:cNvPr id="18" name="Immagine 17">
            <a:extLst>
              <a:ext uri="{FF2B5EF4-FFF2-40B4-BE49-F238E27FC236}">
                <a16:creationId xmlns:a16="http://schemas.microsoft.com/office/drawing/2014/main" xmlns="" id="{34FF3FFD-DA38-7EDB-2788-05A44B3EC257}"/>
              </a:ext>
            </a:extLst>
          </p:cNvPr>
          <p:cNvPicPr>
            <a:picLocks noChangeAspect="1"/>
          </p:cNvPicPr>
          <p:nvPr/>
        </p:nvPicPr>
        <p:blipFill>
          <a:blip r:embed="rId5"/>
          <a:stretch>
            <a:fillRect/>
          </a:stretch>
        </p:blipFill>
        <p:spPr>
          <a:xfrm>
            <a:off x="9349200" y="1993805"/>
            <a:ext cx="2663086" cy="3902278"/>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Widescreen</PresentationFormat>
  <Paragraphs>26</Paragraphs>
  <Slides>4</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vt:i4>
      </vt:variant>
    </vt:vector>
  </HeadingPairs>
  <TitlesOfParts>
    <vt:vector size="11" baseType="lpstr">
      <vt:lpstr>Arial</vt:lpstr>
      <vt:lpstr>Calibri</vt:lpstr>
      <vt:lpstr>Calibri Light</vt:lpstr>
      <vt:lpstr>Times New Roman</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Don Claudio Laffranchini</cp:lastModifiedBy>
  <cp:revision>175</cp:revision>
  <dcterms:created xsi:type="dcterms:W3CDTF">2023-01-12T09:17:38Z</dcterms:created>
  <dcterms:modified xsi:type="dcterms:W3CDTF">2025-02-11T09:00:43Z</dcterms:modified>
</cp:coreProperties>
</file>