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737"/>
  </p:normalViewPr>
  <p:slideViewPr>
    <p:cSldViewPr snapToGrid="0">
      <p:cViewPr varScale="1">
        <p:scale>
          <a:sx n="185" d="100"/>
          <a:sy n="185" d="100"/>
        </p:scale>
        <p:origin x="2792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231E036-9636-31E8-8F00-2F4DBCF8764D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PELLEGRINAGGIO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Giovedì - 13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7" name="Immagine 6" descr="Immagine che contiene disegno, clipart, giallo, schizzo&#10;&#10;Il contenuto generato dall'IA potrebbe non essere corretto.">
            <a:extLst>
              <a:ext uri="{FF2B5EF4-FFF2-40B4-BE49-F238E27FC236}">
                <a16:creationId xmlns:a16="http://schemas.microsoft.com/office/drawing/2014/main" id="{C9761A64-C109-883C-B5A8-20472931B6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0000">
            <a:off x="8715485" y="239586"/>
            <a:ext cx="2901425" cy="5108265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1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Giovedì - 13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530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Dal vangelo secondo Matteo (7,7-8)</a:t>
            </a:r>
            <a:r>
              <a:rPr lang="it-IT" sz="2800" dirty="0">
                <a:solidFill>
                  <a:srgbClr val="29B8CE"/>
                </a:solidFill>
                <a:effectLst/>
              </a:rPr>
              <a:t> </a:t>
            </a: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6042250" cy="959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«Chiedete e vi sarà dato; cercate e troverete, bussate e vi sarà aperto. Perché chiunque chiede riceve, e chi cerca trova, e a chi bussa sarà aperto.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EFC110B-B8D9-E223-C00F-D506DA8E44CE}"/>
              </a:ext>
            </a:extLst>
          </p:cNvPr>
          <p:cNvSpPr txBox="1"/>
          <p:nvPr/>
        </p:nvSpPr>
        <p:spPr>
          <a:xfrm>
            <a:off x="8184690" y="5749387"/>
            <a:ext cx="3439372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PELLEGRINAGGIO</a:t>
            </a:r>
          </a:p>
        </p:txBody>
      </p:sp>
      <p:pic>
        <p:nvPicPr>
          <p:cNvPr id="3" name="Immagine 2" descr="Immagine che contiene disegno, clipart, giallo, schizzo&#10;&#10;Il contenuto generato dall'IA potrebbe non essere corretto.">
            <a:extLst>
              <a:ext uri="{FF2B5EF4-FFF2-40B4-BE49-F238E27FC236}">
                <a16:creationId xmlns:a16="http://schemas.microsoft.com/office/drawing/2014/main" id="{CFBA81B5-7CA2-A487-A2AE-04E9A187FC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0000">
            <a:off x="9783455" y="1754767"/>
            <a:ext cx="2153418" cy="3791319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C661051-59AF-24F8-DFCF-F673F4B8049E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1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5072083" cy="2738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it-IT" sz="1800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 sempre quando chiediamo qualcosa subito arriva la risposta.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it-IT" sz="1800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Quando cerchiamo, non sempre si trova.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it-IT" sz="1800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Quando bussiamo le porte a fatica si aprono. Invece il Signore ci promette che otterremo sempre una risposta. È il cammino che ognuno di noi può fare: i passi della fiducia, della preghiera, della speranza sapendo che Lui dona sempre il suo amore a chi lo chiede.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Giovedì - 13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2" name="Immagine 1" descr="Immagine che contiene disegno, clipart, giallo, schizzo&#10;&#10;Il contenuto generato dall'IA potrebbe non essere corretto.">
            <a:extLst>
              <a:ext uri="{FF2B5EF4-FFF2-40B4-BE49-F238E27FC236}">
                <a16:creationId xmlns:a16="http://schemas.microsoft.com/office/drawing/2014/main" id="{9625DEF4-1A05-D21E-A326-1C257FC373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0000">
            <a:off x="9783455" y="1754767"/>
            <a:ext cx="2153418" cy="379131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2B62766-417B-D934-8BEB-9DE60FC0F9F4}"/>
              </a:ext>
            </a:extLst>
          </p:cNvPr>
          <p:cNvSpPr txBox="1"/>
          <p:nvPr/>
        </p:nvSpPr>
        <p:spPr>
          <a:xfrm>
            <a:off x="8184690" y="5749387"/>
            <a:ext cx="3439372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PELLEGRINAGGIO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6720AF1-80EF-B656-5139-BE9FE620EFD5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1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Giovedì - 13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37E2339-D2F5-2EE4-0E00-09FF1D0767DE}"/>
              </a:ext>
            </a:extLst>
          </p:cNvPr>
          <p:cNvSpPr txBox="1"/>
          <p:nvPr/>
        </p:nvSpPr>
        <p:spPr>
          <a:xfrm>
            <a:off x="8184690" y="5749387"/>
            <a:ext cx="3439372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PELLEGRINAGGIO</a:t>
            </a:r>
          </a:p>
        </p:txBody>
      </p:sp>
      <p:pic>
        <p:nvPicPr>
          <p:cNvPr id="5" name="Immagine 4" descr="Immagine che contiene disegno, clipart, giallo, schizzo&#10;&#10;Il contenuto generato dall'IA potrebbe non essere corretto.">
            <a:extLst>
              <a:ext uri="{FF2B5EF4-FFF2-40B4-BE49-F238E27FC236}">
                <a16:creationId xmlns:a16="http://schemas.microsoft.com/office/drawing/2014/main" id="{90202F50-6A9A-9182-4B15-E2C2434299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0000">
            <a:off x="9783455" y="1754767"/>
            <a:ext cx="2153418" cy="379131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41F4B8A-12DB-AD6E-B711-5668A46FCFB2}"/>
              </a:ext>
            </a:extLst>
          </p:cNvPr>
          <p:cNvSpPr txBox="1"/>
          <p:nvPr/>
        </p:nvSpPr>
        <p:spPr>
          <a:xfrm>
            <a:off x="1872373" y="2227946"/>
            <a:ext cx="5394701" cy="3034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C’è sempre qualcosa che ci manca e ne andiamo alla ricerca.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C’è qualche verità che abbiamo perso e desideriamo subito trovarla.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C’è una porta in cui vorremmo entrare e abbiamo paura di bussare.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Aiutaci, Signore, a riconoscere il nostro bisogno di te, perché comprendiamo che prima di cercarti siamo già stati trovati da te e Tu ci hai già aperto la porta del tuo cuore. 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8EAE433-6D99-7F0F-0646-B07DA377AFD0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1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847</TotalTime>
  <Words>224</Words>
  <Application>Microsoft Macintosh PowerPoint</Application>
  <PresentationFormat>Widescreen</PresentationFormat>
  <Paragraphs>24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URW DIN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Alessandro Gritta</cp:lastModifiedBy>
  <cp:revision>170</cp:revision>
  <dcterms:created xsi:type="dcterms:W3CDTF">2023-01-12T09:17:38Z</dcterms:created>
  <dcterms:modified xsi:type="dcterms:W3CDTF">2025-02-06T23:03:45Z</dcterms:modified>
</cp:coreProperties>
</file>