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7AEDCA-5549-1531-4109-159AE7E67793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11" name="Immagine 10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id="{8BAF9E5D-552F-43BB-5771-942909C61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010" y="6480"/>
            <a:ext cx="3825210" cy="5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salmo 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101 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4608717" cy="224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ascolta la mia preghiera,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 giunga il mio grido di aiuto.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nascondermi il tuo volto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giorno in cui sono nell'angoscia.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Tendi verso di me l'orecchio,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t'invoco, presto, rispondimi!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6ABBF-EAA6-A636-A776-666E82ED2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1BEAF2-FA58-40A2-F37E-AA99ECB32684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8" name="Immagine 7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id="{C2CE01B8-5C40-8DE5-5FCE-A21FBC88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807728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salmista è un uomo che ha conosciuto il Signore e sa che può rivolgersi a Lui in ogni momento: quando è nella fatica e quando è nella gioia. Proviamo a pregare il salmo 101 dando un nome alle nostre fatiche e alle angosce. Il Signore rivela sempre il suo volto che ha espressioni di accoglienza mostrando sempre un sorriso. Il suo volto è volto di misericordia. Se siamo capaci di presentare a Lui il nostro bisogno di conversione, sicuramente risponde tracciando strade nuove per portarci alla salvezza.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88D3D9-76B6-10EC-3B46-16EA6D832BF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FAEE9F-20B8-D92A-0F0D-E2FDEFB86D7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3" name="Immagine 2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id="{70E341F8-1A89-40EB-1BA8-74BFFA87D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806987" cy="355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 nascondermi il tuo volto,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mi vergogno del peccato che ho fatto.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 nascondermi il tuo volto,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cerco il tuo sguardo che mi accoglie.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 nascondermi il tuo volto,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cerco una parola buona per la mia vita.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 nascondermi il tuo volto,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voglio iniziare il cammino che mi porta a Te.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F89BFD-BEA1-3A13-F13E-3E1145FF59D3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017641-A69D-AAB0-3364-7A5D9C59B367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5" name="Immagine 4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id="{EB6949C4-B5BC-D117-B3A5-FAF9DCD35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170</cp:revision>
  <dcterms:created xsi:type="dcterms:W3CDTF">2023-01-12T09:17:38Z</dcterms:created>
  <dcterms:modified xsi:type="dcterms:W3CDTF">2025-02-07T13:39:30Z</dcterms:modified>
</cp:coreProperties>
</file>