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5FA4"/>
    <a:srgbClr val="29B8CE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37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6F211-5907-2E44-A69D-67C2027CB8B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00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11/02/2025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61E69E28-9779-B3E9-4395-0E737456402F}"/>
              </a:ext>
            </a:extLst>
          </p:cNvPr>
          <p:cNvSpPr/>
          <p:nvPr/>
        </p:nvSpPr>
        <p:spPr>
          <a:xfrm>
            <a:off x="5691597" y="5471188"/>
            <a:ext cx="6514713" cy="802001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8" name="Ritardo 7">
            <a:extLst>
              <a:ext uri="{FF2B5EF4-FFF2-40B4-BE49-F238E27FC236}">
                <a16:creationId xmlns:a16="http://schemas.microsoft.com/office/drawing/2014/main" xmlns="" id="{AE5C6C9D-0063-C1F7-0F0B-37A01B9CB744}"/>
              </a:ext>
            </a:extLst>
          </p:cNvPr>
          <p:cNvSpPr/>
          <p:nvPr/>
        </p:nvSpPr>
        <p:spPr>
          <a:xfrm rot="10800000">
            <a:off x="5142639" y="5471187"/>
            <a:ext cx="802001" cy="802001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231E036-9636-31E8-8F00-2F4DBCF8764D}"/>
              </a:ext>
            </a:extLst>
          </p:cNvPr>
          <p:cNvSpPr txBox="1"/>
          <p:nvPr/>
        </p:nvSpPr>
        <p:spPr>
          <a:xfrm>
            <a:off x="5548275" y="5442249"/>
            <a:ext cx="5672032" cy="831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47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518FF98-607A-F2BD-81F7-080494C6E3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30735" y="1388025"/>
            <a:ext cx="6602047" cy="409820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EC575A8F-85FF-E7B6-E612-B92E9B3FD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91" y="1603685"/>
            <a:ext cx="1291476" cy="1205377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30516029-FFA9-DEB9-B733-8317AC36B941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itardo 2">
            <a:extLst>
              <a:ext uri="{FF2B5EF4-FFF2-40B4-BE49-F238E27FC236}">
                <a16:creationId xmlns:a16="http://schemas.microsoft.com/office/drawing/2014/main" xmlns="" id="{4088D5E6-33D3-B3A6-CE85-AD8940FA21C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E301EB08-5CD9-1C32-9646-471D96D1A5CD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AF4CB39-DF42-8462-E68E-A654F7323A89}"/>
              </a:ext>
            </a:extLst>
          </p:cNvPr>
          <p:cNvSpPr txBox="1"/>
          <p:nvPr/>
        </p:nvSpPr>
        <p:spPr>
          <a:xfrm>
            <a:off x="458238" y="5826768"/>
            <a:ext cx="4921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3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3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3000" dirty="0">
              <a:solidFill>
                <a:srgbClr val="815FA4"/>
              </a:solidFill>
              <a:effectLst/>
              <a:latin typeface="URW DIN"/>
            </a:endParaRPr>
          </a:p>
        </p:txBody>
      </p:sp>
      <p:pic>
        <p:nvPicPr>
          <p:cNvPr id="7" name="Immagine 6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3F2CB96A-C7D1-B1EF-A298-24102E756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010" y="6480"/>
            <a:ext cx="3825210" cy="560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09B9E8D8-DA0B-1FFF-A101-EF1728BFF1CF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itardo 6">
            <a:extLst>
              <a:ext uri="{FF2B5EF4-FFF2-40B4-BE49-F238E27FC236}">
                <a16:creationId xmlns:a16="http://schemas.microsoft.com/office/drawing/2014/main" xmlns="" id="{50E2A013-33F5-96DC-7B80-796D88F31D03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F95F3D-381B-EAEE-1DEA-659245B67244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686251-E67B-EF38-AE53-2F0A7DDFE80E}"/>
              </a:ext>
            </a:extLst>
          </p:cNvPr>
          <p:cNvSpPr txBox="1"/>
          <p:nvPr/>
        </p:nvSpPr>
        <p:spPr>
          <a:xfrm>
            <a:off x="490645" y="1554415"/>
            <a:ext cx="7444812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Dal Vangelo secondo Giovanni (</a:t>
            </a:r>
            <a:r>
              <a:rPr lang="it-IT" sz="2800" b="1" i="1" dirty="0">
                <a:solidFill>
                  <a:srgbClr val="29B8C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8</a:t>
            </a:r>
            <a:r>
              <a:rPr lang="it-IT" sz="28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,1-11)</a:t>
            </a:r>
            <a:r>
              <a:rPr lang="it-IT" sz="2800" dirty="0">
                <a:solidFill>
                  <a:srgbClr val="29B8CE"/>
                </a:solidFill>
                <a:effectLst/>
              </a:rPr>
              <a:t> </a:t>
            </a:r>
            <a:endParaRPr lang="it-IT" sz="2800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F8B10DB-787B-094D-80A7-18B5BCB1302B}"/>
              </a:ext>
            </a:extLst>
          </p:cNvPr>
          <p:cNvSpPr txBox="1"/>
          <p:nvPr/>
        </p:nvSpPr>
        <p:spPr>
          <a:xfrm>
            <a:off x="437943" y="2084560"/>
            <a:ext cx="6355829" cy="5249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 quel tempo, Gesù si avviò verso il monte degli Ulivi. Ma al mattino si recò di nuovo nel tempio e tutto il popolo andava da lui. Ed egli sedette e si mise a insegnare loro.</a:t>
            </a:r>
            <a:b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Allora gli scribi e i farisei gli condussero una donna sorpresa in adulterio, la posero in mezzo e gli dissero: «Maestro, questa donna è stata sorpresa in flagrante adulterio. Ora Mosè, nella Legge, ci ha comandato di lapidare donne come questa. Tu che ne dici?». Dicevano questo per metterlo alla prova e per avere motivo di accusarlo.</a:t>
            </a:r>
            <a:b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 Gesù si chinò e si mise a scrivere col dito per terra. Tuttavia, poiché insistevano nell'interrogarlo, si alzò e disse loro: «Chi di voi è senza peccato, getti per primo la pietra contro di lei». E, chinatosi di nuovo, scriveva per terra. Quelli, udito ciò, se ne andarono uno per uno, cominciando dai più anziani.</a:t>
            </a:r>
            <a:b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Lo lasciarono solo, e la donna era là in mezzo. Allora Gesù si alzò e le disse: «Donna, dove sono? Nessuno ti ha condannata?». Ed ella rispose: «Nessuno, Signore». E Gesù disse: «Neanch'io ti condanno; va' e d'ora in poi non peccare più».</a:t>
            </a:r>
            <a:endParaRPr lang="it-IT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527660B4-32F0-2455-B8CF-B5FF816324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CF7D86AF-096F-FF4F-1072-FC3BF80C321C}"/>
              </a:ext>
            </a:extLst>
          </p:cNvPr>
          <p:cNvSpPr/>
          <p:nvPr/>
        </p:nvSpPr>
        <p:spPr>
          <a:xfrm>
            <a:off x="8007170" y="5798951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28522CBA-FA8A-CD9B-A1A5-B4213183DD1D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BEFC110B-B8D9-E223-C00F-D506DA8E44CE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3" name="Immagine 2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4C8C2EB6-868B-8393-F4FC-C3B215F0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FBE3719A-6BCD-035A-0FB9-02C19648A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9" y="2360973"/>
            <a:ext cx="946373" cy="946373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5CEBFB2-0670-9C31-34CE-5202D6FE5B12}"/>
              </a:ext>
            </a:extLst>
          </p:cNvPr>
          <p:cNvSpPr txBox="1"/>
          <p:nvPr/>
        </p:nvSpPr>
        <p:spPr>
          <a:xfrm>
            <a:off x="420311" y="1591061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7F7C4406-958D-1D32-E7AB-0EF1C388F20A}"/>
              </a:ext>
            </a:extLst>
          </p:cNvPr>
          <p:cNvSpPr txBox="1"/>
          <p:nvPr/>
        </p:nvSpPr>
        <p:spPr>
          <a:xfrm>
            <a:off x="1061751" y="2300035"/>
            <a:ext cx="6397828" cy="351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>
              <a:lnSpc>
                <a:spcPct val="107000"/>
              </a:lnSpc>
            </a:pPr>
            <a:r>
              <a:rPr lang="it-IT" sz="16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nostro cammino di Quaresima è ritmato dalla certezza che la nostra vita è amata, e che qualsiasi cosa facciamo il Signore ci viene incontro con il suo amore e la sua tenerezza. Perdono è il vero nome di Dio. Perdono è il nome che trova la donna adultera nel vangelo. Messa alle strette dal giudizio degli altri, trova la larghezza dell’amore e della misericordia del cuore di Dio. È andata da un’altra parte per incontrare l’amore e ha trovato delusione, lasciamoci accompagnare dallo sguardo di Dio che non giudica e ci riconduce ad una vita che sa amare Lui e gli altri nella libertà.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</a:pPr>
            <a:r>
              <a:rPr lang="it-IT" sz="16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F5B39874-7BBB-D218-086A-FEDC4C41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045898B3-9266-985D-714D-B492F37DEB7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91C5C4CC-FC47-5103-7BC0-515B69853589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446734A3-87AF-F84C-7F76-151280906368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B3D71B4B-B98A-F3BE-AC3D-B05EB0521D7D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460A5D4F-236D-7A0F-086E-314F1CA7A9B0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21636A2D-90C9-DDE3-00E0-5498C8A8D12E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AAD5C183-FDC8-06C7-B3CE-42FF9268388D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3" name="Immagine 2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0CA434D3-BD11-3549-402E-CB17E1B5B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F568383D-E519-FB04-F960-240935DB7D89}"/>
              </a:ext>
            </a:extLst>
          </p:cNvPr>
          <p:cNvSpPr/>
          <p:nvPr/>
        </p:nvSpPr>
        <p:spPr>
          <a:xfrm>
            <a:off x="0" y="676969"/>
            <a:ext cx="4718579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tardo 3">
            <a:extLst>
              <a:ext uri="{FF2B5EF4-FFF2-40B4-BE49-F238E27FC236}">
                <a16:creationId xmlns:a16="http://schemas.microsoft.com/office/drawing/2014/main" xmlns="" id="{88C83B6D-F3A3-41BD-3FCB-F1E77871AE78}"/>
              </a:ext>
            </a:extLst>
          </p:cNvPr>
          <p:cNvSpPr/>
          <p:nvPr/>
        </p:nvSpPr>
        <p:spPr>
          <a:xfrm>
            <a:off x="4499098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81972327-F670-EE48-7B31-3EA9F9733A91}"/>
              </a:ext>
            </a:extLst>
          </p:cNvPr>
          <p:cNvSpPr txBox="1"/>
          <p:nvPr/>
        </p:nvSpPr>
        <p:spPr>
          <a:xfrm>
            <a:off x="502929" y="615714"/>
            <a:ext cx="4921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ffectLst/>
                <a:latin typeface="URW DIN"/>
              </a:rPr>
              <a:t>Domenica - 6 aprile</a:t>
            </a:r>
            <a:endParaRPr lang="it-IT" sz="3200" dirty="0">
              <a:solidFill>
                <a:schemeClr val="bg1"/>
              </a:solidFill>
              <a:effectLst/>
              <a:latin typeface="URW DIN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316C257-0457-D878-4D9B-C7A6F661E94D}"/>
              </a:ext>
            </a:extLst>
          </p:cNvPr>
          <p:cNvSpPr txBox="1"/>
          <p:nvPr/>
        </p:nvSpPr>
        <p:spPr>
          <a:xfrm>
            <a:off x="1872373" y="2227946"/>
            <a:ext cx="4947814" cy="1655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i="1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andare da un’altra parte a cercare l’amore, oggi, Lui ti aspetta in chiesa con la tua comunità; è buono e grande nell’amore.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22EF5F0D-6155-F020-E688-152EF6E8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9579" y="518445"/>
            <a:ext cx="4387457" cy="2723504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0237EEC-C5C3-BFE0-F559-8591452BE205}"/>
              </a:ext>
            </a:extLst>
          </p:cNvPr>
          <p:cNvSpPr txBox="1"/>
          <p:nvPr/>
        </p:nvSpPr>
        <p:spPr>
          <a:xfrm>
            <a:off x="420311" y="1565772"/>
            <a:ext cx="7444812" cy="561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000" b="1" i="1" dirty="0">
                <a:solidFill>
                  <a:srgbClr val="29B8C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000" i="1" dirty="0">
              <a:solidFill>
                <a:srgbClr val="29B8CE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C1447362-E5F9-881F-D7C8-1D9494FA9C98}"/>
              </a:ext>
            </a:extLst>
          </p:cNvPr>
          <p:cNvSpPr/>
          <p:nvPr/>
        </p:nvSpPr>
        <p:spPr>
          <a:xfrm>
            <a:off x="8328013" y="5798952"/>
            <a:ext cx="4184830" cy="486312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19" name="Ritardo 18">
            <a:extLst>
              <a:ext uri="{FF2B5EF4-FFF2-40B4-BE49-F238E27FC236}">
                <a16:creationId xmlns:a16="http://schemas.microsoft.com/office/drawing/2014/main" xmlns="" id="{894F7D29-8E49-AA8A-50EA-CAB9D929512F}"/>
              </a:ext>
            </a:extLst>
          </p:cNvPr>
          <p:cNvSpPr/>
          <p:nvPr/>
        </p:nvSpPr>
        <p:spPr>
          <a:xfrm rot="10800000">
            <a:off x="7847804" y="5798950"/>
            <a:ext cx="486312" cy="486312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82333B0F-7406-C7B5-18D9-F926AB1E0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99" y="2296802"/>
            <a:ext cx="1100351" cy="107891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0B7534ED-F3D9-830C-C2E7-22DB8C7A451F}"/>
              </a:ext>
            </a:extLst>
          </p:cNvPr>
          <p:cNvSpPr txBox="1"/>
          <p:nvPr/>
        </p:nvSpPr>
        <p:spPr>
          <a:xfrm>
            <a:off x="2757766" y="5826768"/>
            <a:ext cx="4921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5</a:t>
            </a:r>
            <a:r>
              <a:rPr lang="it-IT" sz="2000" b="1" baseline="30000" dirty="0">
                <a:solidFill>
                  <a:srgbClr val="815FA4"/>
                </a:solidFill>
                <a:effectLst/>
                <a:latin typeface="URW DIN"/>
              </a:rPr>
              <a:t>a</a:t>
            </a:r>
            <a:r>
              <a:rPr lang="it-IT" sz="2000" b="1" dirty="0">
                <a:solidFill>
                  <a:srgbClr val="815FA4"/>
                </a:solidFill>
                <a:effectLst/>
                <a:latin typeface="URW DIN"/>
              </a:rPr>
              <a:t> settimana di Quaresima</a:t>
            </a:r>
            <a:endParaRPr lang="it-IT" sz="2000" dirty="0">
              <a:solidFill>
                <a:srgbClr val="815FA4"/>
              </a:solidFill>
              <a:effectLst/>
              <a:latin typeface="URW DIN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ACF11296-A161-B26E-E341-3AAB22F3DBFA}"/>
              </a:ext>
            </a:extLst>
          </p:cNvPr>
          <p:cNvSpPr txBox="1"/>
          <p:nvPr/>
        </p:nvSpPr>
        <p:spPr>
          <a:xfrm>
            <a:off x="7847803" y="5749387"/>
            <a:ext cx="3776259" cy="56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it-IT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PERDONO</a:t>
            </a:r>
          </a:p>
        </p:txBody>
      </p:sp>
      <p:pic>
        <p:nvPicPr>
          <p:cNvPr id="5" name="Immagine 4" descr="Immagine che contiene clipart, cartone animato, mano, arte&#10;&#10;Il contenuto generato dall'IA potrebbe non essere corretto.">
            <a:extLst>
              <a:ext uri="{FF2B5EF4-FFF2-40B4-BE49-F238E27FC236}">
                <a16:creationId xmlns:a16="http://schemas.microsoft.com/office/drawing/2014/main" xmlns="" id="{AF0FE9C1-DB64-5C4A-96D0-B0B1835F7E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1208" y="1925053"/>
            <a:ext cx="2735828" cy="400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</Words>
  <Application>Microsoft Office PowerPoint</Application>
  <PresentationFormat>Widescreen</PresentationFormat>
  <Paragraphs>20</Paragraphs>
  <Slides>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URW DIN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Don Claudio Laffranchini</cp:lastModifiedBy>
  <cp:revision>187</cp:revision>
  <dcterms:created xsi:type="dcterms:W3CDTF">2023-01-12T09:17:38Z</dcterms:created>
  <dcterms:modified xsi:type="dcterms:W3CDTF">2025-02-11T08:55:50Z</dcterms:modified>
</cp:coreProperties>
</file>