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37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7" name="Immagine 6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3F2CB96A-C7D1-B1EF-A298-24102E756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010" y="6480"/>
            <a:ext cx="3825210" cy="56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Giovanni (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,1-11)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437943" y="2084560"/>
            <a:ext cx="6355829" cy="5249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 quel tempo, Gesù si avviò verso il monte degli Ulivi. Ma al mattino si recò di nuovo nel tempio e tutto il popolo andava da lui. Ed egli sedette e si mise a insegnare loro.</a:t>
            </a:r>
            <a:b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Allora gli scribi e i farisei gli condussero una donna sorpresa in adulterio, la posero in mezzo e gli dissero: «Maestro, questa donna è stata sorpresa in flagrante adulterio. Ora Mosè, nella Legge, ci ha comandato di lapidare donne come questa. Tu che ne dici?». Dicevano questo per metterlo alla prova e per avere motivo di accusarlo.</a:t>
            </a:r>
            <a:b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 Gesù si chinò e si mise a scrivere col dito per terra. Tuttavia, poiché insistevano nell'interrogarlo, si alzò e disse loro: «Chi di voi è senza peccato, getti per primo la pietra contro di lei». E, chinatosi di nuovo, scriveva per terra. Quelli, udito ciò, se ne andarono uno per uno, cominciando dai più anziani.</a:t>
            </a:r>
            <a:b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 lasciarono solo, e la donna era là in mezzo. Allora Gesù si alzò e le disse: «Donna, dove sono? Nessuno ti ha condannata?». Ed ella rispose: «Nessuno, Signore». E Gesù disse: «Neanch'io ti condanno; va' e d'ora in poi non peccare più».</a:t>
            </a:r>
            <a:endParaRPr lang="it-IT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007170" y="5798951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BEFC110B-B8D9-E223-C00F-D506DA8E44C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3" name="Immagine 2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4C8C2EB6-868B-8393-F4FC-C3B215F0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061751" y="2300035"/>
            <a:ext cx="6397828" cy="3517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it-IT" sz="16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nostro cammino di Quaresima è ritmato dalla certezza che la nostra vita è amata, e che qualsiasi cosa facciamo il Signore ci viene incontro con il suo amore e la sua tenerezza. Perdono è il vero nome di Dio. Perdono è il nome che trova la donna adultera nel vangelo. Messa alle strette dal giudizio degli altri, trova la larghezza dell’amore e della misericordia del cuore di Dio. È andata da un’altra parte per incontrare l’amore e ha trovato delusione, lasciamoci accompagnare dallo sguardo di Dio che non giudica e ci riconduce ad una vita che sa amare Lui e gli altri nella libertà.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it-IT" sz="16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1636A2D-90C9-DDE3-00E0-5498C8A8D12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AD5C183-FDC8-06C7-B3CE-42FF9268388D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3" name="Immagine 2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0CA434D3-BD11-3549-402E-CB17E1B5B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16C257-0457-D878-4D9B-C7A6F661E94D}"/>
              </a:ext>
            </a:extLst>
          </p:cNvPr>
          <p:cNvSpPr txBox="1"/>
          <p:nvPr/>
        </p:nvSpPr>
        <p:spPr>
          <a:xfrm>
            <a:off x="1872373" y="2227946"/>
            <a:ext cx="4947814" cy="1655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andare da un’altra parte a cercare l’amore, oggi, Lui ti aspetta in chiesa con la tua comunità; è buono e grande nell’amore.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0237EEC-C5C3-BFE0-F559-8591452BE205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Impegno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2333B0F-7406-C7B5-18D9-F926AB1E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9" y="2296802"/>
            <a:ext cx="1100351" cy="10789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0B7534ED-F3D9-830C-C2E7-22DB8C7A451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ACF11296-A161-B26E-E341-3AAB22F3DBFA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5" name="Immagine 4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AF0FE9C1-DB64-5C4A-96D0-B0B1835F7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Widescreen</PresentationFormat>
  <Paragraphs>20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187</cp:revision>
  <dcterms:created xsi:type="dcterms:W3CDTF">2023-01-12T09:17:38Z</dcterms:created>
  <dcterms:modified xsi:type="dcterms:W3CDTF">2025-02-11T08:55:50Z</dcterms:modified>
</cp:coreProperties>
</file>