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4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AD4069A-ABC0-6405-E7E0-F073D73983B1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1" name="Immagine 10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xmlns="" id="{7268E99A-05EF-4B48-A23A-023BE8C56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82" y="-43648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libro del profeta Geremia (7,23)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0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Così dice il Signore: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«Questo ordinai loro: "Ascoltate la mia voce, e io sarò il vostro Dio e voi sarete il mio popolo; camminate sempre sulla strada che vi prescriverò, perché siate felici"».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C661051-59AF-24F8-DFCF-F673F4B8049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3DC9FFF-AD2E-E7D4-771B-5016A14DAC7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8" name="Immagine 7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xmlns="" id="{C66CB5AB-848B-AA07-5EA5-F41DC869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108713" cy="392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 pensiamo che seguire Gesù sia una cosa triste e noiosa, come se ascoltare le sue parole e i suoi insegnamenti ci renda persone sottomesse e senza coraggio. La parola di oggi ci dona una chiave di lettura nuova: solo chi ascolta e si mette in cammino diventa felice, perché scopre, lungo la strada, che Dio è con lui. Il legame che ci lega a Dio è talmente forte che nulla può spezzarlo, neanche i nostri errori e peccati. Camminiamo con Lui e portiamo frutto con gioia!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6720AF1-80EF-B656-5139-BE9FE620EFD5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793D6C7-DE7D-66BB-7BA7-96E425912C9B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xmlns="" id="{A3BDF85D-D1D0-C5CB-B8BC-E3448633B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394701" cy="274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mi inviti a gioire, non perché sono bravo o forte, ma perché, qualunque cosa succeda, Tu sei con me e nulla mi può separare dal Tuo 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oggi di nutrirmi di questa speranza che apre alla gioia vera.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8EAE433-6D99-7F0F-0646-B07DA377AFD0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E0F4F6A-DA43-AC9D-AE5E-BF33865D3B0A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xmlns="" id="{264249AA-3B0D-F757-C622-B38F2E1AB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177</cp:revision>
  <dcterms:created xsi:type="dcterms:W3CDTF">2023-01-12T09:17:38Z</dcterms:created>
  <dcterms:modified xsi:type="dcterms:W3CDTF">2025-02-11T08:49:39Z</dcterms:modified>
</cp:coreProperties>
</file>