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4"/>
    <p:restoredTop sz="94737"/>
  </p:normalViewPr>
  <p:slideViewPr>
    <p:cSldViewPr snapToGrid="0">
      <p:cViewPr varScale="1">
        <p:scale>
          <a:sx n="110" d="100"/>
          <a:sy n="110" d="100"/>
        </p:scale>
        <p:origin x="12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11/02/2025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xmlns="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xmlns="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xmlns="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- 27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7AD4069A-ABC0-6405-E7E0-F073D73983B1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11" name="Immagine 10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xmlns="" id="{7268E99A-05EF-4B48-A23A-023BE8C56E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0882" y="-43648"/>
            <a:ext cx="4045383" cy="555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xmlns="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- 27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xmlns="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1030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libro del profeta Geremia (7,23)</a:t>
            </a:r>
            <a:endParaRPr lang="it-IT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xmlns="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0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Così dice il Signore: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«Questo ordinai loro: "Ascoltate la mia voce, e io sarò il vostro Dio e voi sarete il mio popolo; camminate sempre sulla strada che vi prescriverò, perché siate felici"».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xmlns="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5C661051-59AF-24F8-DFCF-F673F4B8049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33DC9FFF-AD2E-E7D4-771B-5016A14DAC7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8" name="Immagine 7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xmlns="" id="{C66CB5AB-848B-AA07-5EA5-F41DC8695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xmlns="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xmlns="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108713" cy="3922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Spesso pensiamo che seguire Gesù sia una cosa triste e noiosa, come se ascoltare le sue parole e i suoi insegnamenti ci renda persone sottomesse e senza coraggio. La parola di oggi ci dona una chiave di lettura nuova: solo chi ascolta e si mette in cammino diventa felice, perché scopre, lungo la strada, che Dio è con lui. Il legame che ci lega a Dio è talmente forte che nulla può spezzarlo, neanche i nostri errori e peccati. Camminiamo con Lui e portiamo frutto con gioia!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xmlns="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xmlns="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xmlns="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xmlns="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xmlns="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- 27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26720AF1-80EF-B656-5139-BE9FE620EFD5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xmlns="" id="{C793D6C7-DE7D-66BB-7BA7-96E425912C9B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3" name="Immagine 2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xmlns="" id="{A3BDF85D-D1D0-C5CB-B8BC-E3448633B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xmlns="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xmlns="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Giovedì - 27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xmlns="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xmlns="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394701" cy="2749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Signore Gesù,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oggi mi inviti a gioire, non perché sono bravo o forte, ma perché, qualunque cosa succeda, Tu sei con me e nulla mi può separare dal Tuo Amore.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Donami oggi di nutrirmi di questa speranza che apre alla gioia vera.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E8EAE433-6D99-7F0F-0646-B07DA377AFD0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3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8E0F4F6A-DA43-AC9D-AE5E-BF33865D3B0A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PORTARE FRUTTO</a:t>
            </a:r>
          </a:p>
        </p:txBody>
      </p:sp>
      <p:pic>
        <p:nvPicPr>
          <p:cNvPr id="5" name="Immagine 4" descr="Immagine che contiene arte, cartone animato, creatività, illustrazione&#10;&#10;Il contenuto generato dall'IA potrebbe non essere corretto.">
            <a:extLst>
              <a:ext uri="{FF2B5EF4-FFF2-40B4-BE49-F238E27FC236}">
                <a16:creationId xmlns:a16="http://schemas.microsoft.com/office/drawing/2014/main" xmlns="" id="{264249AA-3B0D-F757-C622-B38F2E1AB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381" y="2196394"/>
            <a:ext cx="2648280" cy="36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Widescreen</PresentationFormat>
  <Paragraphs>22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Don Claudio Laffranchini</cp:lastModifiedBy>
  <cp:revision>177</cp:revision>
  <dcterms:created xsi:type="dcterms:W3CDTF">2023-01-12T09:17:38Z</dcterms:created>
  <dcterms:modified xsi:type="dcterms:W3CDTF">2025-02-11T08:49:39Z</dcterms:modified>
</cp:coreProperties>
</file>