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737"/>
  </p:normalViewPr>
  <p:slideViewPr>
    <p:cSldViewPr snapToGrid="0">
      <p:cViewPr varScale="1">
        <p:scale>
          <a:sx n="185" d="100"/>
          <a:sy n="185" d="100"/>
        </p:scale>
        <p:origin x="2792"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07/02/25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8128C5C-0D33-3D0C-4549-EEA2A0DD5E6C}"/>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2F42CE-9EDD-611F-764B-CAEC3CA7ABCE}"/>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3" name="CasellaDiTesto 12">
            <a:extLst>
              <a:ext uri="{FF2B5EF4-FFF2-40B4-BE49-F238E27FC236}">
                <a16:creationId xmlns:a16="http://schemas.microsoft.com/office/drawing/2014/main" id="{2231E036-9636-31E8-8F00-2F4DBCF8764D}"/>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pic>
        <p:nvPicPr>
          <p:cNvPr id="14" name="Immagine 13">
            <a:extLst>
              <a:ext uri="{FF2B5EF4-FFF2-40B4-BE49-F238E27FC236}">
                <a16:creationId xmlns:a16="http://schemas.microsoft.com/office/drawing/2014/main"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id="{EC575A8F-85FF-E7B6-E612-B92E9B3FD6C6}"/>
              </a:ext>
            </a:extLst>
          </p:cNvPr>
          <p:cNvPicPr>
            <a:picLocks noChangeAspect="1"/>
          </p:cNvPicPr>
          <p:nvPr/>
        </p:nvPicPr>
        <p:blipFill>
          <a:blip r:embed="rId3"/>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- 12 marzo</a:t>
            </a:r>
            <a:endParaRPr lang="it-IT" sz="3200" dirty="0">
              <a:solidFill>
                <a:schemeClr val="bg1"/>
              </a:solidFill>
              <a:effectLst/>
              <a:latin typeface="URW DIN"/>
            </a:endParaRPr>
          </a:p>
        </p:txBody>
      </p:sp>
      <p:pic>
        <p:nvPicPr>
          <p:cNvPr id="7" name="Immagine 6" descr="Immagine che contiene disegno, clipart, giallo, schizzo&#10;&#10;Il contenuto generato dall'IA potrebbe non essere corretto.">
            <a:extLst>
              <a:ext uri="{FF2B5EF4-FFF2-40B4-BE49-F238E27FC236}">
                <a16:creationId xmlns:a16="http://schemas.microsoft.com/office/drawing/2014/main" id="{C9761A64-C109-883C-B5A8-20472931B6EF}"/>
              </a:ext>
            </a:extLst>
          </p:cNvPr>
          <p:cNvPicPr>
            <a:picLocks noChangeAspect="1"/>
          </p:cNvPicPr>
          <p:nvPr/>
        </p:nvPicPr>
        <p:blipFill>
          <a:blip r:embed="rId4"/>
          <a:stretch>
            <a:fillRect/>
          </a:stretch>
        </p:blipFill>
        <p:spPr>
          <a:xfrm rot="60000">
            <a:off x="8715485" y="239586"/>
            <a:ext cx="2901425" cy="5108265"/>
          </a:xfrm>
          <a:prstGeom prst="rect">
            <a:avLst/>
          </a:prstGeom>
        </p:spPr>
      </p:pic>
      <p:sp>
        <p:nvSpPr>
          <p:cNvPr id="9" name="CasellaDiTesto 8">
            <a:extLst>
              <a:ext uri="{FF2B5EF4-FFF2-40B4-BE49-F238E27FC236}">
                <a16:creationId xmlns:a16="http://schemas.microsoft.com/office/drawing/2014/main" id="{AAF4CB39-DF42-8462-E68E-A654F7323A89}"/>
              </a:ext>
            </a:extLst>
          </p:cNvPr>
          <p:cNvSpPr txBox="1"/>
          <p:nvPr/>
        </p:nvSpPr>
        <p:spPr>
          <a:xfrm>
            <a:off x="458238" y="5826768"/>
            <a:ext cx="4921594" cy="553998"/>
          </a:xfrm>
          <a:prstGeom prst="rect">
            <a:avLst/>
          </a:prstGeom>
          <a:noFill/>
        </p:spPr>
        <p:txBody>
          <a:bodyPr wrap="square" rtlCol="0">
            <a:spAutoFit/>
          </a:bodyPr>
          <a:lstStyle/>
          <a:p>
            <a:r>
              <a:rPr lang="it-IT" sz="3000" b="1" dirty="0">
                <a:solidFill>
                  <a:srgbClr val="815FA4"/>
                </a:solidFill>
                <a:effectLst/>
                <a:latin typeface="URW DIN"/>
              </a:rPr>
              <a:t>1</a:t>
            </a:r>
            <a:r>
              <a:rPr lang="it-IT" sz="3000" b="1" baseline="30000" dirty="0">
                <a:solidFill>
                  <a:srgbClr val="815FA4"/>
                </a:solidFill>
                <a:effectLst/>
                <a:latin typeface="URW DIN"/>
              </a:rPr>
              <a:t>a</a:t>
            </a:r>
            <a:r>
              <a:rPr lang="it-IT" sz="3000" b="1" dirty="0">
                <a:solidFill>
                  <a:srgbClr val="815FA4"/>
                </a:solidFill>
                <a:effectLst/>
                <a:latin typeface="URW DIN"/>
              </a:rPr>
              <a:t> settimana di Quaresima</a:t>
            </a:r>
            <a:endParaRPr lang="it-IT" sz="3000" dirty="0">
              <a:solidFill>
                <a:srgbClr val="815FA4"/>
              </a:solidFill>
              <a:effectLst/>
              <a:latin typeface="URW DIN"/>
            </a:endParaRPr>
          </a:p>
        </p:txBody>
      </p:sp>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- 12 marzo</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id="{9F686251-E67B-EF38-AE53-2F0A7DDFE80E}"/>
              </a:ext>
            </a:extLst>
          </p:cNvPr>
          <p:cNvSpPr txBox="1"/>
          <p:nvPr/>
        </p:nvSpPr>
        <p:spPr>
          <a:xfrm>
            <a:off x="490645" y="1554415"/>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Luca (11,29)</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FF8B10DB-787B-094D-80A7-18B5BCB1302B}"/>
              </a:ext>
            </a:extLst>
          </p:cNvPr>
          <p:cNvSpPr txBox="1"/>
          <p:nvPr/>
        </p:nvSpPr>
        <p:spPr>
          <a:xfrm>
            <a:off x="502929" y="2172185"/>
            <a:ext cx="6042250" cy="1256241"/>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Questa generazione cerca un segno, ma non le sarà dato alcun segno, se non il segno di Giona. Poiché, come Giona fu un segno per quelli di </a:t>
            </a:r>
            <a:r>
              <a:rPr lang="it-IT" sz="18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Nìnive</a:t>
            </a:r>
            <a:r>
              <a:rPr lang="it-IT"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 così anche il Figlio dell'uomo lo sarà per questa generazione.</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0" name="CasellaDiTesto 19">
            <a:extLst>
              <a:ext uri="{FF2B5EF4-FFF2-40B4-BE49-F238E27FC236}">
                <a16:creationId xmlns:a16="http://schemas.microsoft.com/office/drawing/2014/main" id="{BEFC110B-B8D9-E223-C00F-D506DA8E44CE}"/>
              </a:ext>
            </a:extLst>
          </p:cNvPr>
          <p:cNvSpPr txBox="1"/>
          <p:nvPr/>
        </p:nvSpPr>
        <p:spPr>
          <a:xfrm>
            <a:off x="8184690" y="5749387"/>
            <a:ext cx="3439372"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pic>
        <p:nvPicPr>
          <p:cNvPr id="3" name="Immagine 2" descr="Immagine che contiene disegno, clipart, giallo, schizzo&#10;&#10;Il contenuto generato dall'IA potrebbe non essere corretto.">
            <a:extLst>
              <a:ext uri="{FF2B5EF4-FFF2-40B4-BE49-F238E27FC236}">
                <a16:creationId xmlns:a16="http://schemas.microsoft.com/office/drawing/2014/main" id="{CFBA81B5-7CA2-A487-A2AE-04E9A187FC58}"/>
              </a:ext>
            </a:extLst>
          </p:cNvPr>
          <p:cNvPicPr>
            <a:picLocks noChangeAspect="1"/>
          </p:cNvPicPr>
          <p:nvPr/>
        </p:nvPicPr>
        <p:blipFill>
          <a:blip r:embed="rId3"/>
          <a:stretch>
            <a:fillRect/>
          </a:stretch>
        </p:blipFill>
        <p:spPr>
          <a:xfrm rot="60000">
            <a:off x="9783455" y="1754767"/>
            <a:ext cx="2153418" cy="3791319"/>
          </a:xfrm>
          <a:prstGeom prst="rect">
            <a:avLst/>
          </a:prstGeom>
        </p:spPr>
      </p:pic>
      <p:sp>
        <p:nvSpPr>
          <p:cNvPr id="4" name="CasellaDiTesto 3">
            <a:extLst>
              <a:ext uri="{FF2B5EF4-FFF2-40B4-BE49-F238E27FC236}">
                <a16:creationId xmlns:a16="http://schemas.microsoft.com/office/drawing/2014/main" id="{F04AFF9C-0A0B-F2BD-13CC-5682F4FAA1FB}"/>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1</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id="{7F7C4406-958D-1D32-E7AB-0EF1C388F20A}"/>
              </a:ext>
            </a:extLst>
          </p:cNvPr>
          <p:cNvSpPr txBox="1"/>
          <p:nvPr/>
        </p:nvSpPr>
        <p:spPr>
          <a:xfrm>
            <a:off x="1651851" y="2244426"/>
            <a:ext cx="5395217" cy="3330848"/>
          </a:xfrm>
          <a:prstGeom prst="rect">
            <a:avLst/>
          </a:prstGeom>
          <a:noFill/>
        </p:spPr>
        <p:txBody>
          <a:bodyPr wrap="square" rtlCol="0">
            <a:spAutoFit/>
          </a:bodyPr>
          <a:lstStyle/>
          <a:p>
            <a:pPr>
              <a:lnSpc>
                <a:spcPct val="107000"/>
              </a:lnSpc>
              <a:spcAft>
                <a:spcPts val="800"/>
              </a:spcAft>
            </a:pPr>
            <a:r>
              <a:rPr lang="it-IT" sz="18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Il profeta Giona compie un pellegrinaggio nella terra di Ninive per portare l’annuncio della conversione. Basta un giorno di cammino perché la grande città si converta. Bastano pochi passi fatti bene perché le scelte nella nostra vita possano andare nella direzione giusta. E il vangelo dice che serve continuamente cercare il “senso”, la direzione in cui far scorrere la vita e i giorni. L’unico capace di fare questo è Gesù. Aiutiamoci a leggere i segni che nella nostra vita ci stanno indicando la strada da compiere verso di Lui e con Lui.</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Rettangolo 25">
            <a:extLst>
              <a:ext uri="{FF2B5EF4-FFF2-40B4-BE49-F238E27FC236}">
                <a16:creationId xmlns:a16="http://schemas.microsoft.com/office/drawing/2014/main"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- 12 marzo</a:t>
            </a:r>
            <a:endParaRPr lang="it-IT" sz="3200" dirty="0">
              <a:solidFill>
                <a:schemeClr val="bg1"/>
              </a:solidFill>
              <a:effectLst/>
              <a:latin typeface="URW DIN"/>
            </a:endParaRPr>
          </a:p>
        </p:txBody>
      </p:sp>
      <p:pic>
        <p:nvPicPr>
          <p:cNvPr id="2" name="Immagine 1" descr="Immagine che contiene disegno, clipart, giallo, schizzo&#10;&#10;Il contenuto generato dall'IA potrebbe non essere corretto.">
            <a:extLst>
              <a:ext uri="{FF2B5EF4-FFF2-40B4-BE49-F238E27FC236}">
                <a16:creationId xmlns:a16="http://schemas.microsoft.com/office/drawing/2014/main" id="{9625DEF4-1A05-D21E-A326-1C257FC373CA}"/>
              </a:ext>
            </a:extLst>
          </p:cNvPr>
          <p:cNvPicPr>
            <a:picLocks noChangeAspect="1"/>
          </p:cNvPicPr>
          <p:nvPr/>
        </p:nvPicPr>
        <p:blipFill>
          <a:blip r:embed="rId4"/>
          <a:stretch>
            <a:fillRect/>
          </a:stretch>
        </p:blipFill>
        <p:spPr>
          <a:xfrm rot="60000">
            <a:off x="9783455" y="1754767"/>
            <a:ext cx="2153418" cy="3791319"/>
          </a:xfrm>
          <a:prstGeom prst="rect">
            <a:avLst/>
          </a:prstGeom>
        </p:spPr>
      </p:pic>
      <p:sp>
        <p:nvSpPr>
          <p:cNvPr id="3" name="CasellaDiTesto 2">
            <a:extLst>
              <a:ext uri="{FF2B5EF4-FFF2-40B4-BE49-F238E27FC236}">
                <a16:creationId xmlns:a16="http://schemas.microsoft.com/office/drawing/2014/main" id="{C2B62766-417B-D934-8BEB-9DE60FC0F9F4}"/>
              </a:ext>
            </a:extLst>
          </p:cNvPr>
          <p:cNvSpPr txBox="1"/>
          <p:nvPr/>
        </p:nvSpPr>
        <p:spPr>
          <a:xfrm>
            <a:off x="8184690" y="5749387"/>
            <a:ext cx="3439372"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sp>
        <p:nvSpPr>
          <p:cNvPr id="4" name="CasellaDiTesto 3">
            <a:extLst>
              <a:ext uri="{FF2B5EF4-FFF2-40B4-BE49-F238E27FC236}">
                <a16:creationId xmlns:a16="http://schemas.microsoft.com/office/drawing/2014/main" id="{2AC3CF05-6853-1C2A-1F8A-679F2C0B5195}"/>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1</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- 12 marzo</a:t>
            </a:r>
            <a:endParaRPr lang="it-IT" sz="3200" dirty="0">
              <a:solidFill>
                <a:schemeClr val="bg1"/>
              </a:solidFill>
              <a:effectLst/>
              <a:latin typeface="URW DIN"/>
            </a:endParaRPr>
          </a:p>
        </p:txBody>
      </p:sp>
      <p:pic>
        <p:nvPicPr>
          <p:cNvPr id="13" name="Immagine 12">
            <a:extLst>
              <a:ext uri="{FF2B5EF4-FFF2-40B4-BE49-F238E27FC236}">
                <a16:creationId xmlns:a16="http://schemas.microsoft.com/office/drawing/2014/main"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7" name="Rettangolo 16">
            <a:extLst>
              <a:ext uri="{FF2B5EF4-FFF2-40B4-BE49-F238E27FC236}">
                <a16:creationId xmlns:a16="http://schemas.microsoft.com/office/drawing/2014/main"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3" name="CasellaDiTesto 2">
            <a:extLst>
              <a:ext uri="{FF2B5EF4-FFF2-40B4-BE49-F238E27FC236}">
                <a16:creationId xmlns:a16="http://schemas.microsoft.com/office/drawing/2014/main" id="{B37E2339-D2F5-2EE4-0E00-09FF1D0767DE}"/>
              </a:ext>
            </a:extLst>
          </p:cNvPr>
          <p:cNvSpPr txBox="1"/>
          <p:nvPr/>
        </p:nvSpPr>
        <p:spPr>
          <a:xfrm>
            <a:off x="8184690" y="5749387"/>
            <a:ext cx="3439372"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pic>
        <p:nvPicPr>
          <p:cNvPr id="5" name="Immagine 4" descr="Immagine che contiene disegno, clipart, giallo, schizzo&#10;&#10;Il contenuto generato dall'IA potrebbe non essere corretto.">
            <a:extLst>
              <a:ext uri="{FF2B5EF4-FFF2-40B4-BE49-F238E27FC236}">
                <a16:creationId xmlns:a16="http://schemas.microsoft.com/office/drawing/2014/main" id="{90202F50-6A9A-9182-4B15-E2C2434299F1}"/>
              </a:ext>
            </a:extLst>
          </p:cNvPr>
          <p:cNvPicPr>
            <a:picLocks noChangeAspect="1"/>
          </p:cNvPicPr>
          <p:nvPr/>
        </p:nvPicPr>
        <p:blipFill>
          <a:blip r:embed="rId4"/>
          <a:stretch>
            <a:fillRect/>
          </a:stretch>
        </p:blipFill>
        <p:spPr>
          <a:xfrm rot="60000">
            <a:off x="9783455" y="1754767"/>
            <a:ext cx="2153418" cy="3791319"/>
          </a:xfrm>
          <a:prstGeom prst="rect">
            <a:avLst/>
          </a:prstGeom>
        </p:spPr>
      </p:pic>
      <p:pic>
        <p:nvPicPr>
          <p:cNvPr id="7" name="Immagine 6">
            <a:extLst>
              <a:ext uri="{FF2B5EF4-FFF2-40B4-BE49-F238E27FC236}">
                <a16:creationId xmlns:a16="http://schemas.microsoft.com/office/drawing/2014/main" id="{0C7BBCEB-D78E-D45B-D708-AC4C2372AC0F}"/>
              </a:ext>
            </a:extLst>
          </p:cNvPr>
          <p:cNvPicPr>
            <a:picLocks noChangeAspect="1"/>
          </p:cNvPicPr>
          <p:nvPr/>
        </p:nvPicPr>
        <p:blipFill>
          <a:blip r:embed="rId5"/>
          <a:stretch>
            <a:fillRect/>
          </a:stretch>
        </p:blipFill>
        <p:spPr>
          <a:xfrm>
            <a:off x="502928" y="2314955"/>
            <a:ext cx="1191589" cy="663145"/>
          </a:xfrm>
          <a:prstGeom prst="rect">
            <a:avLst/>
          </a:prstGeom>
        </p:spPr>
      </p:pic>
      <p:sp>
        <p:nvSpPr>
          <p:cNvPr id="8" name="CasellaDiTesto 7">
            <a:extLst>
              <a:ext uri="{FF2B5EF4-FFF2-40B4-BE49-F238E27FC236}">
                <a16:creationId xmlns:a16="http://schemas.microsoft.com/office/drawing/2014/main" id="{441F4B8A-12DB-AD6E-B711-5668A46FCFB2}"/>
              </a:ext>
            </a:extLst>
          </p:cNvPr>
          <p:cNvSpPr txBox="1"/>
          <p:nvPr/>
        </p:nvSpPr>
        <p:spPr>
          <a:xfrm>
            <a:off x="1872373" y="2227946"/>
            <a:ext cx="4480301" cy="3251018"/>
          </a:xfrm>
          <a:prstGeom prst="rect">
            <a:avLst/>
          </a:prstGeom>
          <a:noFill/>
        </p:spPr>
        <p:txBody>
          <a:bodyPr wrap="square" rtlCol="0">
            <a:spAutoFit/>
          </a:bodyPr>
          <a:lstStyle/>
          <a:p>
            <a:pPr>
              <a:lnSpc>
                <a:spcPct val="107000"/>
              </a:lnSpc>
              <a:spcAft>
                <a:spcPts val="800"/>
              </a:spcAft>
            </a:pPr>
            <a:r>
              <a:rPr lang="it-IT" sz="1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Convertici, Signore.</a:t>
            </a:r>
            <a:endParaRPr lang="it-IT" b="1" dirty="0">
              <a:solidFill>
                <a:srgbClr val="333333"/>
              </a:solidFill>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Cambia i nostri pensieri per poter vivere la tua volontà.</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it-IT" sz="1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Convertici, Signore.</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Rendi nuove le nostre azioni perché ci riconoscano come tuoi amici.</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it-IT" sz="1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Convertici, Signore.</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Suggeriscici parole nuove perché nella nostra parola possano riconoscere la Tua.</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68873392-2104-AF3C-90AC-F91CB7D7491B}"/>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asellaDiTesto 5">
            <a:extLst>
              <a:ext uri="{FF2B5EF4-FFF2-40B4-BE49-F238E27FC236}">
                <a16:creationId xmlns:a16="http://schemas.microsoft.com/office/drawing/2014/main" id="{0998CE0E-8F01-3806-A6FF-9CA0B2A0F7CE}"/>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1</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845</TotalTime>
  <Words>238</Words>
  <Application>Microsoft Macintosh PowerPoint</Application>
  <PresentationFormat>Widescreen</PresentationFormat>
  <Paragraphs>24</Paragraphs>
  <Slides>4</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vt:i4>
      </vt:variant>
    </vt:vector>
  </HeadingPairs>
  <TitlesOfParts>
    <vt:vector size="9" baseType="lpstr">
      <vt:lpstr>Arial</vt:lpstr>
      <vt:lpstr>Calibri</vt:lpstr>
      <vt:lpstr>Calibri Light</vt:lpstr>
      <vt:lpstr>URW DIN</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160</cp:revision>
  <dcterms:created xsi:type="dcterms:W3CDTF">2023-01-12T09:17:38Z</dcterms:created>
  <dcterms:modified xsi:type="dcterms:W3CDTF">2025-02-06T23:02:49Z</dcterms:modified>
</cp:coreProperties>
</file>