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37"/>
  </p:normalViewPr>
  <p:slideViewPr>
    <p:cSldViewPr snapToGrid="0">
      <p:cViewPr varScale="1">
        <p:scale>
          <a:sx n="185" d="100"/>
          <a:sy n="185" d="100"/>
        </p:scale>
        <p:origin x="279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07/02/25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3" name="CasellaDiTesto 12">
            <a:extLst>
              <a:ext uri="{FF2B5EF4-FFF2-40B4-BE49-F238E27FC236}">
                <a16:creationId xmlns:a16="http://schemas.microsoft.com/office/drawing/2014/main" id="{2231E036-9636-31E8-8F00-2F4DBCF8764D}"/>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- 12 marzo</a:t>
            </a:r>
            <a:endParaRPr lang="it-IT" sz="3200" dirty="0">
              <a:solidFill>
                <a:schemeClr val="bg1"/>
              </a:solidFill>
              <a:effectLst/>
              <a:latin typeface="URW DIN"/>
            </a:endParaRPr>
          </a:p>
        </p:txBody>
      </p:sp>
      <p:pic>
        <p:nvPicPr>
          <p:cNvPr id="7" name="Immagine 6" descr="Immagine che contiene disegno, clipart, giallo, schizzo&#10;&#10;Il contenuto generato dall'IA potrebbe non essere corretto.">
            <a:extLst>
              <a:ext uri="{FF2B5EF4-FFF2-40B4-BE49-F238E27FC236}">
                <a16:creationId xmlns:a16="http://schemas.microsoft.com/office/drawing/2014/main" id="{C9761A64-C109-883C-B5A8-20472931B6EF}"/>
              </a:ext>
            </a:extLst>
          </p:cNvPr>
          <p:cNvPicPr>
            <a:picLocks noChangeAspect="1"/>
          </p:cNvPicPr>
          <p:nvPr/>
        </p:nvPicPr>
        <p:blipFill>
          <a:blip r:embed="rId4"/>
          <a:stretch>
            <a:fillRect/>
          </a:stretch>
        </p:blipFill>
        <p:spPr>
          <a:xfrm rot="60000">
            <a:off x="8715485" y="239586"/>
            <a:ext cx="2901425" cy="5108265"/>
          </a:xfrm>
          <a:prstGeom prst="rect">
            <a:avLst/>
          </a:prstGeom>
        </p:spPr>
      </p:pic>
      <p:sp>
        <p:nvSpPr>
          <p:cNvPr id="9" name="CasellaDiTesto 8">
            <a:extLst>
              <a:ext uri="{FF2B5EF4-FFF2-40B4-BE49-F238E27FC236}">
                <a16:creationId xmlns:a16="http://schemas.microsoft.com/office/drawing/2014/main"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1</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- 12 marzo</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Luca (11,29)</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172185"/>
            <a:ext cx="6042250" cy="1256241"/>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Questa generazione cerca un segno, ma non le sarà dato alcun segno, se non il segno di Giona. Poiché, come Giona fu un segno per quelli di </a:t>
            </a:r>
            <a:r>
              <a:rPr lang="it-IT" sz="18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Nìnive</a:t>
            </a:r>
            <a:r>
              <a:rPr lang="it-I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così anche il Figlio dell'uomo lo sarà per questa generazione.</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0" name="CasellaDiTesto 19">
            <a:extLst>
              <a:ext uri="{FF2B5EF4-FFF2-40B4-BE49-F238E27FC236}">
                <a16:creationId xmlns:a16="http://schemas.microsoft.com/office/drawing/2014/main" id="{BEFC110B-B8D9-E223-C00F-D506DA8E44CE}"/>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3" name="Immagine 2" descr="Immagine che contiene disegno, clipart, giallo, schizzo&#10;&#10;Il contenuto generato dall'IA potrebbe non essere corretto.">
            <a:extLst>
              <a:ext uri="{FF2B5EF4-FFF2-40B4-BE49-F238E27FC236}">
                <a16:creationId xmlns:a16="http://schemas.microsoft.com/office/drawing/2014/main" id="{CFBA81B5-7CA2-A487-A2AE-04E9A187FC58}"/>
              </a:ext>
            </a:extLst>
          </p:cNvPr>
          <p:cNvPicPr>
            <a:picLocks noChangeAspect="1"/>
          </p:cNvPicPr>
          <p:nvPr/>
        </p:nvPicPr>
        <p:blipFill>
          <a:blip r:embed="rId3"/>
          <a:stretch>
            <a:fillRect/>
          </a:stretch>
        </p:blipFill>
        <p:spPr>
          <a:xfrm rot="60000">
            <a:off x="9783455" y="1754767"/>
            <a:ext cx="2153418" cy="3791319"/>
          </a:xfrm>
          <a:prstGeom prst="rect">
            <a:avLst/>
          </a:prstGeom>
        </p:spPr>
      </p:pic>
      <p:sp>
        <p:nvSpPr>
          <p:cNvPr id="4" name="CasellaDiTesto 3">
            <a:extLst>
              <a:ext uri="{FF2B5EF4-FFF2-40B4-BE49-F238E27FC236}">
                <a16:creationId xmlns:a16="http://schemas.microsoft.com/office/drawing/2014/main" id="{F04AFF9C-0A0B-F2BD-13CC-5682F4FAA1FB}"/>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395217" cy="3330848"/>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Il profeta Giona compie un pellegrinaggio nella terra di Ninive per portare l’annuncio della conversione. Basta un giorno di cammino perché la grande città si converta. Bastano pochi passi fatti bene perché le scelte nella nostra vita possano andare nella direzione giusta. E il vangelo dice che serve continuamente cercare il “senso”, la direzione in cui far scorrere la vita e i giorni. L’unico capace di fare questo è Gesù. Aiutiamoci a leggere i segni che nella nostra vita ci stanno indicando la strada da compiere verso di Lui e con Lui.</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- 12 marzo</a:t>
            </a:r>
            <a:endParaRPr lang="it-IT" sz="3200" dirty="0">
              <a:solidFill>
                <a:schemeClr val="bg1"/>
              </a:solidFill>
              <a:effectLst/>
              <a:latin typeface="URW DIN"/>
            </a:endParaRPr>
          </a:p>
        </p:txBody>
      </p:sp>
      <p:pic>
        <p:nvPicPr>
          <p:cNvPr id="2" name="Immagine 1" descr="Immagine che contiene disegno, clipart, giallo, schizzo&#10;&#10;Il contenuto generato dall'IA potrebbe non essere corretto.">
            <a:extLst>
              <a:ext uri="{FF2B5EF4-FFF2-40B4-BE49-F238E27FC236}">
                <a16:creationId xmlns:a16="http://schemas.microsoft.com/office/drawing/2014/main" id="{9625DEF4-1A05-D21E-A326-1C257FC373CA}"/>
              </a:ext>
            </a:extLst>
          </p:cNvPr>
          <p:cNvPicPr>
            <a:picLocks noChangeAspect="1"/>
          </p:cNvPicPr>
          <p:nvPr/>
        </p:nvPicPr>
        <p:blipFill>
          <a:blip r:embed="rId4"/>
          <a:stretch>
            <a:fillRect/>
          </a:stretch>
        </p:blipFill>
        <p:spPr>
          <a:xfrm rot="60000">
            <a:off x="9783455" y="1754767"/>
            <a:ext cx="2153418" cy="3791319"/>
          </a:xfrm>
          <a:prstGeom prst="rect">
            <a:avLst/>
          </a:prstGeom>
        </p:spPr>
      </p:pic>
      <p:sp>
        <p:nvSpPr>
          <p:cNvPr id="3" name="CasellaDiTesto 2">
            <a:extLst>
              <a:ext uri="{FF2B5EF4-FFF2-40B4-BE49-F238E27FC236}">
                <a16:creationId xmlns:a16="http://schemas.microsoft.com/office/drawing/2014/main" id="{C2B62766-417B-D934-8BEB-9DE60FC0F9F4}"/>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sp>
        <p:nvSpPr>
          <p:cNvPr id="4" name="CasellaDiTesto 3">
            <a:extLst>
              <a:ext uri="{FF2B5EF4-FFF2-40B4-BE49-F238E27FC236}">
                <a16:creationId xmlns:a16="http://schemas.microsoft.com/office/drawing/2014/main" id="{2AC3CF05-6853-1C2A-1F8A-679F2C0B5195}"/>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- 12 marzo</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3" name="CasellaDiTesto 2">
            <a:extLst>
              <a:ext uri="{FF2B5EF4-FFF2-40B4-BE49-F238E27FC236}">
                <a16:creationId xmlns:a16="http://schemas.microsoft.com/office/drawing/2014/main" id="{B37E2339-D2F5-2EE4-0E00-09FF1D0767DE}"/>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5" name="Immagine 4" descr="Immagine che contiene disegno, clipart, giallo, schizzo&#10;&#10;Il contenuto generato dall'IA potrebbe non essere corretto.">
            <a:extLst>
              <a:ext uri="{FF2B5EF4-FFF2-40B4-BE49-F238E27FC236}">
                <a16:creationId xmlns:a16="http://schemas.microsoft.com/office/drawing/2014/main" id="{90202F50-6A9A-9182-4B15-E2C2434299F1}"/>
              </a:ext>
            </a:extLst>
          </p:cNvPr>
          <p:cNvPicPr>
            <a:picLocks noChangeAspect="1"/>
          </p:cNvPicPr>
          <p:nvPr/>
        </p:nvPicPr>
        <p:blipFill>
          <a:blip r:embed="rId4"/>
          <a:stretch>
            <a:fillRect/>
          </a:stretch>
        </p:blipFill>
        <p:spPr>
          <a:xfrm rot="60000">
            <a:off x="9783455" y="1754767"/>
            <a:ext cx="2153418" cy="3791319"/>
          </a:xfrm>
          <a:prstGeom prst="rect">
            <a:avLst/>
          </a:prstGeom>
        </p:spPr>
      </p:pic>
      <p:pic>
        <p:nvPicPr>
          <p:cNvPr id="7" name="Immagine 6">
            <a:extLst>
              <a:ext uri="{FF2B5EF4-FFF2-40B4-BE49-F238E27FC236}">
                <a16:creationId xmlns:a16="http://schemas.microsoft.com/office/drawing/2014/main" id="{0C7BBCEB-D78E-D45B-D708-AC4C2372AC0F}"/>
              </a:ext>
            </a:extLst>
          </p:cNvPr>
          <p:cNvPicPr>
            <a:picLocks noChangeAspect="1"/>
          </p:cNvPicPr>
          <p:nvPr/>
        </p:nvPicPr>
        <p:blipFill>
          <a:blip r:embed="rId5"/>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id="{441F4B8A-12DB-AD6E-B711-5668A46FCFB2}"/>
              </a:ext>
            </a:extLst>
          </p:cNvPr>
          <p:cNvSpPr txBox="1"/>
          <p:nvPr/>
        </p:nvSpPr>
        <p:spPr>
          <a:xfrm>
            <a:off x="1872373" y="2227946"/>
            <a:ext cx="4480301" cy="3251018"/>
          </a:xfrm>
          <a:prstGeom prst="rect">
            <a:avLst/>
          </a:prstGeom>
          <a:noFill/>
        </p:spPr>
        <p:txBody>
          <a:bodyPr wrap="square" rtlCol="0">
            <a:spAutoFit/>
          </a:bodyPr>
          <a:lstStyle/>
          <a:p>
            <a:pPr>
              <a:lnSpc>
                <a:spcPct val="107000"/>
              </a:lnSpc>
              <a:spcAft>
                <a:spcPts val="800"/>
              </a:spcAft>
            </a:pPr>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Convertici, Signore.</a:t>
            </a:r>
            <a:endPar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Cambia i nostri pensieri per poter vivere la tua volontà.</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Convertici, Signore.</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Rendi nuove le nostre azioni perché ci riconoscano come tuoi amici.</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Convertici, Signore.</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Suggeriscici parole nuove perché nella nostra parola possano riconoscere la Tua.</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0998CE0E-8F01-3806-A6FF-9CA0B2A0F7CE}"/>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238</Words>
  <Application>Microsoft Macintosh PowerPoint</Application>
  <PresentationFormat>Widescreen</PresentationFormat>
  <Paragraphs>24</Paragraphs>
  <Slides>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Calibri</vt:lpstr>
      <vt:lpstr>Calibri Light</vt:lpstr>
      <vt:lpstr>URW DIN</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160</cp:revision>
  <dcterms:created xsi:type="dcterms:W3CDTF">2023-01-12T09:17:38Z</dcterms:created>
  <dcterms:modified xsi:type="dcterms:W3CDTF">2025-02-06T23:02:49Z</dcterms:modified>
</cp:coreProperties>
</file>