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4"/>
    <p:restoredTop sz="94737"/>
  </p:normalViewPr>
  <p:slideViewPr>
    <p:cSldViewPr snapToGrid="0">
      <p:cViewPr varScale="1">
        <p:scale>
          <a:sx n="51" d="100"/>
          <a:sy n="51" d="100"/>
        </p:scale>
        <p:origin x="2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Mercoledì - 26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E2312B-B06C-7E6B-EB46-2CBADA0704A7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11" name="Immagine 10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063B3C13-54B2-FC33-60C7-189C0CF50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82" y="-43648"/>
            <a:ext cx="4045383" cy="55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Mercoledì - 26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10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libro del Deuteronomio (4,1.6)</a:t>
            </a:r>
            <a:endParaRPr lang="it-IT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042250" cy="254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«Ora, Israele, ascolta le leggi e le norme che io vi insegno, affinché le mettiate in pratica, perché viviate … quella sarà la vostra saggezza e la vostra intelligenza agli occhi dei popoli, i quali, udendo parlare di tutte queste leggi, diranno: "Questa grande nazione è il solo popolo saggio e intelligente"».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4AFF9C-0A0B-F2BD-13CC-5682F4FAA1FB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459859-2C2C-3409-12AA-069232F96447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8" name="Immagine 7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E704DD69-7848-2C81-C12E-A906F72EE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395217" cy="3729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Ascoltare e mettere in pratica: è così che si diventa saggi? Se ci pensiamo, “intelligente” è colui che impara, giorno dopo giorno, a “leggere dentro”, attraverso quello che vive, andando oltre, scoprendo le relazioni e le connessioni per avere una visione più ampia. Non è un semplice voto a scuola che ci dice quanto valiamo: Dio ci vuole bene e ci chiede oggi di “aguzzare” la vista. Solo chi ha occhi svegli e attenti porta davvero frutto!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Mercoledì - 26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C3CF05-6853-1C2A-1F8A-679F2C0B5195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7DD686-522C-0F7B-4D48-7CFB10140B66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3" name="Immagine 2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A7BCF5E1-A73C-4BE2-5161-39D4CB97C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Mercoledì - 26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4480301" cy="304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 Gesù,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oggi mi chiedi di aprire gli occhi per saper andare oltre l’apparenza, non per sentirmi migliore degli altri, ma per aiutarli a vedere la bellezza di quello che Tu ci doni ogni giorno.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Donami oggi di nutrirmi di questa speranza: apri i miei occhi!</a:t>
            </a:r>
            <a:endParaRPr lang="it-IT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98CE0E-8F01-3806-A6FF-9CA0B2A0F7C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3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5E024F-AC26-3A84-F012-90694B285871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PORTARE FRUTTO</a:t>
            </a:r>
          </a:p>
        </p:txBody>
      </p:sp>
      <p:pic>
        <p:nvPicPr>
          <p:cNvPr id="5" name="Immagine 4" descr="Immagine che contiene arte, cartone animato, creatività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1425971C-FBC7-2348-EFCB-6D859A14E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381" y="2196394"/>
            <a:ext cx="2648280" cy="36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Widescreen</PresentationFormat>
  <Paragraphs>22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stage</cp:lastModifiedBy>
  <cp:revision>166</cp:revision>
  <dcterms:created xsi:type="dcterms:W3CDTF">2023-01-12T09:17:38Z</dcterms:created>
  <dcterms:modified xsi:type="dcterms:W3CDTF">2025-02-07T12:58:11Z</dcterms:modified>
</cp:coreProperties>
</file>