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2"/>
    <a:srgbClr val="815FA4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185" d="100"/>
          <a:sy n="185" d="100"/>
        </p:scale>
        <p:origin x="2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06/02/25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PREGHIERA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6" name="Immagine 15" descr="Immagine che contiene cartone animato, Elementi grafici, disegno, clipart&#10;&#10;Il contenuto generato dall'IA potrebbe non essere corretto.">
            <a:extLst>
              <a:ext uri="{FF2B5EF4-FFF2-40B4-BE49-F238E27FC236}">
                <a16:creationId xmlns:a16="http://schemas.microsoft.com/office/drawing/2014/main" id="{79EBA3F3-FC52-CFFA-4F5D-43CCC0F7F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61" y="1714281"/>
            <a:ext cx="4963404" cy="36342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623170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del profeta Isaia (58,2.9)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240940"/>
            <a:ext cx="65441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 cercano ogni giorno,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bramano di conoscere le mie vie.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Allora invocherai e il Signore ti risponderà,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implorerai aiuto ed egli dirà: "Eccomi!".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pic>
        <p:nvPicPr>
          <p:cNvPr id="17" name="Immagine 16" descr="Immagine che contiene cartone animato, Elementi grafici, disegno, clipart&#10;&#10;Il contenuto generato dall'IA potrebbe non essere corretto.">
            <a:extLst>
              <a:ext uri="{FF2B5EF4-FFF2-40B4-BE49-F238E27FC236}">
                <a16:creationId xmlns:a16="http://schemas.microsoft.com/office/drawing/2014/main" id="{53ABA2DB-1156-9C76-E11D-89D9547F1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076" y="2791325"/>
            <a:ext cx="3950352" cy="289244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FC110B-B8D9-E223-C00F-D506DA8E44C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PREGHIERA</a:t>
            </a: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408967" cy="273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Quante espressioni la tua preghiera è capace di raccogliere. È in grado di dare voce alla tua fatica, alla tua gioia, ad una tua richiesta. La certezza della preghiera, viene ancora dal vangelo: chiedete e vi sarà dato. La tua voce arriva al cuore di Dio e Lui fa sentire la sua presenza. Non sempre la risposta è immediata, non sempre vediamo i frutti della nostra preghiera, ma questo ci aiuta a vivere la fedeltà del nostro dialogo con il Signore.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pic>
        <p:nvPicPr>
          <p:cNvPr id="22" name="Immagine 21" descr="Immagine che contiene cartone animato, Elementi grafici, disegno, clipart&#10;&#10;Il contenuto generato dall'IA potrebbe non essere corretto.">
            <a:extLst>
              <a:ext uri="{FF2B5EF4-FFF2-40B4-BE49-F238E27FC236}">
                <a16:creationId xmlns:a16="http://schemas.microsoft.com/office/drawing/2014/main" id="{90BFB528-C458-CC7B-9052-0A74C16B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76" y="2791325"/>
            <a:ext cx="3950352" cy="289244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CF2FB10-978C-57BC-7140-6382AC5D342A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PREGHIERA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92DA9D-C24F-2886-3337-9F52C493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16C257-0457-D878-4D9B-C7A6F661E94D}"/>
              </a:ext>
            </a:extLst>
          </p:cNvPr>
          <p:cNvSpPr txBox="1"/>
          <p:nvPr/>
        </p:nvSpPr>
        <p:spPr>
          <a:xfrm>
            <a:off x="1872373" y="2227946"/>
            <a:ext cx="5298448" cy="362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Preghiera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Signore, quando sono solo e non riesco a sentire la tua presenza.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 invoco e mi rispondi: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Eccomi!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Signore, quando cerco qualcuno con cui </a:t>
            </a:r>
            <a:r>
              <a:rPr lang="it-IT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condivere</a:t>
            </a: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una fatica.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 invoco e mi rispondi: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Eccomi!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Signore, quando cerco da dove viene la mia gioia.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 ringrazio e mi rispondi: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Eccomi!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0237EEC-C5C3-BFE0-F559-8591452BE205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 descr="Immagine che contiene cartone animato, Elementi grafici, disegno, clipart&#10;&#10;Il contenuto generato dall'IA potrebbe non essere corretto.">
            <a:extLst>
              <a:ext uri="{FF2B5EF4-FFF2-40B4-BE49-F238E27FC236}">
                <a16:creationId xmlns:a16="http://schemas.microsoft.com/office/drawing/2014/main" id="{8599FC5D-D856-EBBB-5F69-91966D016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76" y="2791325"/>
            <a:ext cx="3950352" cy="289244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C6D6B7F-DA63-ACB8-62CC-ABF5A323C4E3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PREGHIERA</a:t>
            </a: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215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Alessandro Gritta</cp:lastModifiedBy>
  <cp:revision>118</cp:revision>
  <dcterms:created xsi:type="dcterms:W3CDTF">2023-01-12T09:17:38Z</dcterms:created>
  <dcterms:modified xsi:type="dcterms:W3CDTF">2025-02-06T22:35:55Z</dcterms:modified>
</cp:coreProperties>
</file>