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37"/>
  </p:normalViewPr>
  <p:slideViewPr>
    <p:cSldViewPr snapToGrid="0">
      <p:cViewPr varScale="1">
        <p:scale>
          <a:sx n="51" d="100"/>
          <a:sy n="51" d="100"/>
        </p:scale>
        <p:origin x="29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231E036-9636-31E8-8F00-2F4DBCF8764D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0516029-FFA9-DEB9-B733-8317AC36B941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id="{4088D5E6-33D3-B3A6-CE85-AD8940FA21C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Domenica - 30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AF4CB39-DF42-8462-E68E-A654F7323A89}"/>
              </a:ext>
            </a:extLst>
          </p:cNvPr>
          <p:cNvSpPr txBox="1"/>
          <p:nvPr/>
        </p:nvSpPr>
        <p:spPr>
          <a:xfrm>
            <a:off x="458238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4</a:t>
            </a:r>
            <a:r>
              <a:rPr lang="it-IT" sz="3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  <p:pic>
        <p:nvPicPr>
          <p:cNvPr id="10" name="Immagine 9" descr="Immagine che contiene Ambra, giallo, design&#10;&#10;Il contenuto generato dall'IA potrebbe non essere corretto.">
            <a:extLst>
              <a:ext uri="{FF2B5EF4-FFF2-40B4-BE49-F238E27FC236}">
                <a16:creationId xmlns:a16="http://schemas.microsoft.com/office/drawing/2014/main" id="{01500A80-DA1F-A37D-F192-3E951B31D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929" y="277250"/>
            <a:ext cx="4494047" cy="610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9B9E8D8-DA0B-1FFF-A101-EF1728BFF1CF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id="{50E2A013-33F5-96DC-7B80-796D88F31D03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F95F3D-381B-EAEE-1DEA-659245B67244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Domenica - 30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 Vangelo secondo </a:t>
            </a:r>
            <a:r>
              <a:rPr lang="it-IT" sz="2800" b="1" i="1" dirty="0">
                <a:solidFill>
                  <a:srgbClr val="29B8C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Luca</a:t>
            </a: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(cap.15)</a:t>
            </a:r>
            <a:r>
              <a:rPr lang="it-IT" sz="2800" dirty="0">
                <a:solidFill>
                  <a:srgbClr val="29B8CE"/>
                </a:solidFill>
                <a:effectLst/>
              </a:rPr>
              <a:t> </a:t>
            </a:r>
            <a:endParaRPr lang="it-IT" sz="2800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F8B10DB-787B-094D-80A7-18B5BCB1302B}"/>
              </a:ext>
            </a:extLst>
          </p:cNvPr>
          <p:cNvSpPr txBox="1"/>
          <p:nvPr/>
        </p:nvSpPr>
        <p:spPr>
          <a:xfrm>
            <a:off x="502929" y="2172185"/>
            <a:ext cx="6956650" cy="301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"Padre, dammi la parte di patrimonio che mi spetta”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Il figlio più giovane…partì per un paese lontano e sperperò il suo patrimonio…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Allora ritornò in sé e disse: Andrò da mio padre e gli dirò: Padre, ho peccato: non sono più degno di essere chiamato tuo figlio. Ma il padre disse ai servi: "…mangiamo e facciamo festa: questo mio figlio era morto ed è tornato in vita, era perduto ed è stato ritrovato". 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4" name="Immagine 3" descr="Immagine che contiene Ambra, giallo, design&#10;&#10;Il contenuto generato dall'IA potrebbe non essere corretto.">
            <a:extLst>
              <a:ext uri="{FF2B5EF4-FFF2-40B4-BE49-F238E27FC236}">
                <a16:creationId xmlns:a16="http://schemas.microsoft.com/office/drawing/2014/main" id="{682227D3-E729-4D37-7DA4-177F7CD4A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2340" y="1897592"/>
            <a:ext cx="3270638" cy="4441963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EFC110B-B8D9-E223-C00F-D506DA8E44CE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PADRE</a:t>
            </a:r>
          </a:p>
        </p:txBody>
      </p:sp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F7C4406-958D-1D32-E7AB-0EF1C388F20A}"/>
              </a:ext>
            </a:extLst>
          </p:cNvPr>
          <p:cNvSpPr txBox="1"/>
          <p:nvPr/>
        </p:nvSpPr>
        <p:spPr>
          <a:xfrm>
            <a:off x="1651851" y="2244426"/>
            <a:ext cx="5017081" cy="4026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 volte siamo come il figlio minore: vogliamo fare di testa nostra! A volte siamo come il figlio maggiore: cerchiamo di comportarci bene, ma pare che nessuno si rallegri per questo. La Quaresima ci aiuta a riscoprire quanto ci ama il Padre Buono, anche nei momenti in cui vorremmo lasciarlo ed è il tempo giusto per cancellare le gelosie, i confronti con "gli altri" e gustare invece tutti i doni che il Signore Dio ci fa giorno dopo giorno.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446734A3-87AF-F84C-7F76-151280906368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B3D71B4B-B98A-F3BE-AC3D-B05EB0521D7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Domenica - 30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1636A2D-90C9-DDE3-00E0-5498C8A8D12E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4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pic>
        <p:nvPicPr>
          <p:cNvPr id="5" name="Immagine 4" descr="Immagine che contiene Ambra, giallo, design&#10;&#10;Il contenuto generato dall'IA potrebbe non essere corretto.">
            <a:extLst>
              <a:ext uri="{FF2B5EF4-FFF2-40B4-BE49-F238E27FC236}">
                <a16:creationId xmlns:a16="http://schemas.microsoft.com/office/drawing/2014/main" id="{7EE536AF-9B85-6FB0-360D-6C671F47E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2340" y="1897592"/>
            <a:ext cx="3270638" cy="444196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5FB17F5-ADE5-1AB0-7546-480FB6DA8898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PADRE</a:t>
            </a:r>
          </a:p>
        </p:txBody>
      </p:sp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568383D-E519-FB04-F960-240935DB7D89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id="{88C83B6D-F3A3-41BD-3FCB-F1E77871AE78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Domenica - 30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16C257-0457-D878-4D9B-C7A6F661E94D}"/>
              </a:ext>
            </a:extLst>
          </p:cNvPr>
          <p:cNvSpPr txBox="1"/>
          <p:nvPr/>
        </p:nvSpPr>
        <p:spPr>
          <a:xfrm>
            <a:off x="1872373" y="2227946"/>
            <a:ext cx="4947814" cy="135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Oggi partecipiamo alla Messa con tutta la famiglia: ascolteremo tutta la parabola del Padre misericordioso.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0237EEC-C5C3-BFE0-F559-8591452BE205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2333B0F-7406-C7B5-18D9-F926AB1E0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99" y="2296802"/>
            <a:ext cx="1100351" cy="107891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B7534ED-F3D9-830C-C2E7-22DB8C7A451F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4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pic>
        <p:nvPicPr>
          <p:cNvPr id="8" name="Immagine 7" descr="Immagine che contiene Ambra, giallo, design&#10;&#10;Il contenuto generato dall'IA potrebbe non essere corretto.">
            <a:extLst>
              <a:ext uri="{FF2B5EF4-FFF2-40B4-BE49-F238E27FC236}">
                <a16:creationId xmlns:a16="http://schemas.microsoft.com/office/drawing/2014/main" id="{646FF946-DCB2-9BD0-04FF-71B5EB24D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340" y="1897592"/>
            <a:ext cx="3270638" cy="444196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515EC7B-CA40-06FB-0A24-2968EB993371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PADRE</a:t>
            </a:r>
          </a:p>
        </p:txBody>
      </p:sp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Widescreen</PresentationFormat>
  <Paragraphs>20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URW DIN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stage</cp:lastModifiedBy>
  <cp:revision>176</cp:revision>
  <dcterms:created xsi:type="dcterms:W3CDTF">2023-01-12T09:17:38Z</dcterms:created>
  <dcterms:modified xsi:type="dcterms:W3CDTF">2025-02-07T13:10:54Z</dcterms:modified>
</cp:coreProperties>
</file>