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"/>
    <p:restoredTop sz="94737"/>
  </p:normalViewPr>
  <p:slideViewPr>
    <p:cSldViewPr snapToGrid="0">
      <p:cViewPr varScale="1">
        <p:scale>
          <a:sx n="51" d="100"/>
          <a:sy n="51" d="100"/>
        </p:scale>
        <p:origin x="29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achiesa.it/bibbia.php?ricerca=citazione&amp;Cerca=Cerca&amp;Versione_CEI2008=3&amp;Versione_CEI74=1&amp;Versione_TILC=2&amp;VersettoOn=1&amp;Citazione=Lc%2016,19-3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715369-55B3-DE98-06C4-89F7AC15DCB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0" name="Immagine 9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51DE80A3-CBA0-296C-175D-DE00B7747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247" y="418094"/>
            <a:ext cx="2263620" cy="50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466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Vangelo secondo Luca (</a:t>
            </a:r>
            <a:r>
              <a:rPr lang="it-IT" sz="2400" b="1" u="none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16,19-31</a:t>
            </a:r>
            <a:r>
              <a:rPr lang="it-IT" sz="2400" b="1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542448" cy="313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«“Padre, ti prego di mandare Lazzaro a casa di mio padre, perché ho cinque fratelli. Li ammonisca severamente, perché non vengano anch’essi in questo luogo di tormento”. Ma Abramo rispose: “Hanno Mosè e i Profeti; ascoltino loro”. E lui replicò: “No, padre Abramo, ma se dai morti qualcuno andrà da loro, si convertiranno”. Abramo rispose: “Se non ascoltano Mosè e i Profeti, non saranno persuasi neanche se uno risorgesse dai morti”».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61051-59AF-24F8-DFCF-F673F4B8049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0A4EB1-232E-2F54-DC6A-F29886128A08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2E667D35-014A-D083-72A0-5B71332F4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126992"/>
            <a:ext cx="53071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Gesù racconta ai suoi discepoli la parabola di un ricco, che dopo una vita senza scrupoli, trovandosi all’inferno, desidererebbe un miracolo per ammonire i fratelli ed evitare, almeno a loro, la sua stessa sorte. Nell’immaginario dialogo, raccontato da Gesù, Abramo è inflessibile. Con le sue parole anticipa l’esito della vita di Gesù stesso. Non è bastata la sua predicazione, non sono bastate la sua morte e risurrezione perché tutti si convertano. Ma è un invito personale: e tu, sei disposto a cambiare e a credere in Lui?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720AF1-80EF-B656-5139-BE9FE620EFD5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78FFE7-F8C2-157B-5F38-8F699F0B2B55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6" name="Immagine 5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60515DE8-1DB3-9A2D-6B25-1D2DC3E4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- 20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587206" cy="3691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 credo nella tua risurrezione,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amore dell’uomo ti sei spogliato della tua divinità e ti sei fatto come noi.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 credo nella tua risurrezione,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amore hai dato la tua vita, per cancellare il nostro peccato.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Signore Gesù, credo nella tua risurrezione,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amore hai vinto la morte e hai spalancato per noi le porte della vita santa in Te.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EAE433-6D99-7F0F-0646-B07DA377AFD0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2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97744D4-098F-9031-8C36-344D57DD57C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PROFESSIONE DI FEDE</a:t>
            </a:r>
          </a:p>
        </p:txBody>
      </p:sp>
      <p:pic>
        <p:nvPicPr>
          <p:cNvPr id="12" name="Immagine 11" descr="Immagine che contiene giallo, arte, Policromia, schermata&#10;&#10;Il contenuto generato dall'IA potrebbe non essere corretto.">
            <a:extLst>
              <a:ext uri="{FF2B5EF4-FFF2-40B4-BE49-F238E27FC236}">
                <a16:creationId xmlns:a16="http://schemas.microsoft.com/office/drawing/2014/main" id="{1F1EAD50-CAEC-7B58-35D1-41172B39B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341" y="1725055"/>
            <a:ext cx="1794695" cy="39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stage</cp:lastModifiedBy>
  <cp:revision>174</cp:revision>
  <dcterms:created xsi:type="dcterms:W3CDTF">2023-01-12T09:17:38Z</dcterms:created>
  <dcterms:modified xsi:type="dcterms:W3CDTF">2025-02-07T11:08:52Z</dcterms:modified>
</cp:coreProperties>
</file>