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0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- 23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A221CD01-406A-B231-2F3B-DF91006A5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882" y="-64273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- 23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Luca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13,6-9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4"/>
            <a:ext cx="6212664" cy="3106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«Un tale aveva piantato un albero di fichi nella sua vigna e venne a cercarvi frutti, ma non ne trovò. Allora disse al vignaiolo: “Ecco, sono tre anni che vengo a cercare frutti su quest’albero, ma non ne trovo. </a:t>
            </a:r>
            <a:r>
              <a:rPr lang="it-IT" sz="180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Tàglialo</a:t>
            </a: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dunque! Perché deve sfruttare il terreno?”. Ma quello gli rispose: “Padrone, lascialo ancora quest’anno, finché gli avrò zappato attorno e avrò messo il concime. Vedremo se porterà frutti per l’avvenire; se no, lo taglierai”».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5D5A5292-7A42-CAB2-DA87-52C0B2D67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78733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 una grande delusione abbiamo sempre due strade, due possibilità. La prima è quella di tagliare, di buttar via tutto e ricominciare, cancellando tutto. L’altra è lo scegliere di prendersi cura, impegnandoci in prima persona a “sporcarci le mani”. Solo questa seconda strada apre le porte alla speranza di un cambiamento vero. Iniziamo a aprirci alla speranza: ciò che sembra impossibile con un po’ di cura e attenzione può portare frutto oggi!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- 23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1636A2D-90C9-DDE3-00E0-5498C8A8D12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963DED8-4C06-68E2-4F0E-F379FA861CD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5DBAAA0A-23F6-DAFE-651C-BD4F6E6C1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- 23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16C257-0457-D878-4D9B-C7A6F661E94D}"/>
              </a:ext>
            </a:extLst>
          </p:cNvPr>
          <p:cNvSpPr txBox="1"/>
          <p:nvPr/>
        </p:nvSpPr>
        <p:spPr>
          <a:xfrm>
            <a:off x="1872372" y="2227946"/>
            <a:ext cx="5292925" cy="262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mi chiedi di scegliere se buttar via ciò che non mi piace e non funziona come io pretendo, o di trovare il coraggio di rimboccarmi le maniche e trovare le energie per prendermi cura.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di nutrirmi di questa speranza nell’incontro con Te nella messa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Impegno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333B0F-7406-C7B5-18D9-F926AB1E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9" y="2296802"/>
            <a:ext cx="1100351" cy="10789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B7534ED-F3D9-830C-C2E7-22DB8C7A451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82920B-D876-4EB0-6413-0668F90CF5AC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B5288A0F-C9CF-3BB6-8BC6-26E53DCA1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Widescreen</PresentationFormat>
  <Paragraphs>20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163</cp:revision>
  <dcterms:created xsi:type="dcterms:W3CDTF">2023-01-12T09:17:38Z</dcterms:created>
  <dcterms:modified xsi:type="dcterms:W3CDTF">2025-02-07T11:22:52Z</dcterms:modified>
</cp:coreProperties>
</file>