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5FA4"/>
    <a:srgbClr val="29B8CE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0"/>
    <p:restoredTop sz="94737"/>
  </p:normalViewPr>
  <p:slideViewPr>
    <p:cSldViewPr snapToGrid="0">
      <p:cViewPr varScale="1">
        <p:scale>
          <a:sx n="51" d="100"/>
          <a:sy n="51" d="100"/>
        </p:scale>
        <p:origin x="29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6F211-5907-2E44-A69D-67C2027CB8B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00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61E69E28-9779-B3E9-4395-0E737456402F}"/>
              </a:ext>
            </a:extLst>
          </p:cNvPr>
          <p:cNvSpPr/>
          <p:nvPr/>
        </p:nvSpPr>
        <p:spPr>
          <a:xfrm>
            <a:off x="5691597" y="5471188"/>
            <a:ext cx="6514713" cy="802001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8" name="Ritardo 7">
            <a:extLst>
              <a:ext uri="{FF2B5EF4-FFF2-40B4-BE49-F238E27FC236}">
                <a16:creationId xmlns:a16="http://schemas.microsoft.com/office/drawing/2014/main" id="{AE5C6C9D-0063-C1F7-0F0B-37A01B9CB744}"/>
              </a:ext>
            </a:extLst>
          </p:cNvPr>
          <p:cNvSpPr/>
          <p:nvPr/>
        </p:nvSpPr>
        <p:spPr>
          <a:xfrm rot="10800000">
            <a:off x="5142639" y="5471187"/>
            <a:ext cx="802001" cy="802001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231E036-9636-31E8-8F00-2F4DBCF8764D}"/>
              </a:ext>
            </a:extLst>
          </p:cNvPr>
          <p:cNvSpPr txBox="1"/>
          <p:nvPr/>
        </p:nvSpPr>
        <p:spPr>
          <a:xfrm>
            <a:off x="5548275" y="5442249"/>
            <a:ext cx="5672032" cy="83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47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PORTARE FRUTTO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518FF98-607A-F2BD-81F7-080494C6E3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0735" y="1388025"/>
            <a:ext cx="6602047" cy="409820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C575A8F-85FF-E7B6-E612-B92E9B3FD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91" y="1603685"/>
            <a:ext cx="1291476" cy="120537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30516029-FFA9-DEB9-B733-8317AC36B941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itardo 2">
            <a:extLst>
              <a:ext uri="{FF2B5EF4-FFF2-40B4-BE49-F238E27FC236}">
                <a16:creationId xmlns:a16="http://schemas.microsoft.com/office/drawing/2014/main" id="{4088D5E6-33D3-B3A6-CE85-AD8940FA21C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01EB08-5CD9-1C32-9646-471D96D1A5CD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Domenica - 23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AF4CB39-DF42-8462-E68E-A654F7323A89}"/>
              </a:ext>
            </a:extLst>
          </p:cNvPr>
          <p:cNvSpPr txBox="1"/>
          <p:nvPr/>
        </p:nvSpPr>
        <p:spPr>
          <a:xfrm>
            <a:off x="458238" y="5826768"/>
            <a:ext cx="4921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3</a:t>
            </a:r>
            <a:r>
              <a:rPr lang="it-IT" sz="3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3000" dirty="0">
              <a:solidFill>
                <a:srgbClr val="815FA4"/>
              </a:solidFill>
              <a:effectLst/>
              <a:latin typeface="URW DIN"/>
            </a:endParaRPr>
          </a:p>
        </p:txBody>
      </p:sp>
      <p:pic>
        <p:nvPicPr>
          <p:cNvPr id="7" name="Immagine 6" descr="Immagine che contiene arte, cartone animato, creatività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A221CD01-406A-B231-2F3B-DF91006A5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5882" y="-64273"/>
            <a:ext cx="4045383" cy="555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9B9E8D8-DA0B-1FFF-A101-EF1728BFF1CF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itardo 6">
            <a:extLst>
              <a:ext uri="{FF2B5EF4-FFF2-40B4-BE49-F238E27FC236}">
                <a16:creationId xmlns:a16="http://schemas.microsoft.com/office/drawing/2014/main" id="{50E2A013-33F5-96DC-7B80-796D88F31D03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3F95F3D-381B-EAEE-1DEA-659245B67244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Domenica - 23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F686251-E67B-EF38-AE53-2F0A7DDFE80E}"/>
              </a:ext>
            </a:extLst>
          </p:cNvPr>
          <p:cNvSpPr txBox="1"/>
          <p:nvPr/>
        </p:nvSpPr>
        <p:spPr>
          <a:xfrm>
            <a:off x="490645" y="1554415"/>
            <a:ext cx="7444812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Dal Vangelo secondo </a:t>
            </a:r>
            <a:r>
              <a:rPr lang="it-IT" sz="2800" b="1" i="1" dirty="0">
                <a:solidFill>
                  <a:srgbClr val="29B8C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Luca</a:t>
            </a:r>
            <a:r>
              <a:rPr lang="it-IT" sz="28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it-IT" sz="2800" b="1" i="1" dirty="0">
                <a:solidFill>
                  <a:srgbClr val="29B8C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13,6-9</a:t>
            </a:r>
            <a:r>
              <a:rPr lang="it-IT" sz="28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it-IT" sz="2800" dirty="0">
                <a:solidFill>
                  <a:srgbClr val="29B8CE"/>
                </a:solidFill>
                <a:effectLst/>
              </a:rPr>
              <a:t> </a:t>
            </a:r>
            <a:endParaRPr lang="it-IT" sz="2800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F8B10DB-787B-094D-80A7-18B5BCB1302B}"/>
              </a:ext>
            </a:extLst>
          </p:cNvPr>
          <p:cNvSpPr txBox="1"/>
          <p:nvPr/>
        </p:nvSpPr>
        <p:spPr>
          <a:xfrm>
            <a:off x="502929" y="2172184"/>
            <a:ext cx="6212664" cy="3106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«Un tale aveva piantato un albero di fichi nella sua vigna e venne a cercarvi frutti, ma non ne trovò. Allora disse al vignaiolo: “Ecco, sono tre anni che vengo a cercare frutti su quest’albero, ma non ne trovo. </a:t>
            </a:r>
            <a:r>
              <a:rPr lang="it-IT" sz="1800" i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Tàglialo</a:t>
            </a:r>
            <a:r>
              <a:rPr lang="it-IT" sz="1800" i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dunque! Perché deve sfruttare il terreno?”. Ma quello gli rispose: “Padrone, lascialo ancora quest’anno, finché gli avrò zappato attorno e avrò messo il concime. Vedremo se porterà frutti per l’avvenire; se no, lo taglierai”».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27660B4-32F0-2455-B8CF-B5FF8163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CF7D86AF-096F-FF4F-1072-FC3BF80C321C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id="{28522CBA-FA8A-CD9B-A1A5-B4213183DD1D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EFC110B-B8D9-E223-C00F-D506DA8E44CE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PORTARE FRUTTO</a:t>
            </a:r>
          </a:p>
        </p:txBody>
      </p:sp>
      <p:pic>
        <p:nvPicPr>
          <p:cNvPr id="3" name="Immagine 2" descr="Immagine che contiene arte, cartone animato, creatività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5D5A5292-7A42-CAB2-DA87-52C0B2D67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381" y="2196394"/>
            <a:ext cx="2648280" cy="3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FBE3719A-6BCD-035A-0FB9-02C19648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9" y="2360973"/>
            <a:ext cx="946373" cy="94637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5CEBFB2-0670-9C31-34CE-5202D6FE5B12}"/>
              </a:ext>
            </a:extLst>
          </p:cNvPr>
          <p:cNvSpPr txBox="1"/>
          <p:nvPr/>
        </p:nvSpPr>
        <p:spPr>
          <a:xfrm>
            <a:off x="420311" y="1591061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F7C4406-958D-1D32-E7AB-0EF1C388F20A}"/>
              </a:ext>
            </a:extLst>
          </p:cNvPr>
          <p:cNvSpPr txBox="1"/>
          <p:nvPr/>
        </p:nvSpPr>
        <p:spPr>
          <a:xfrm>
            <a:off x="1651851" y="2244426"/>
            <a:ext cx="5078733" cy="4026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fronte a una grande delusione abbiamo sempre due strade, due possibilità. La prima è quella di tagliare, di buttar via tutto e ricominciare, cancellando tutto. L’altra è lo scegliere di prendersi cura, impegnandoci in prima persona a “sporcarci le mani”. Solo questa seconda strada apre le porte alla speranza di un cambiamento vero. Iniziamo a aprirci alla speranza: ciò che sembra impossibile con un po’ di cura e attenzione può portare frutto oggi!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F5B39874-7BBB-D218-086A-FEDC4C41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045898B3-9266-985D-714D-B492F37DEB7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id="{91C5C4CC-FC47-5103-7BC0-515B69853589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446734A3-87AF-F84C-7F76-151280906368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id="{B3D71B4B-B98A-F3BE-AC3D-B05EB0521D7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60A5D4F-236D-7A0F-086E-314F1CA7A9B0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Domenica - 23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1636A2D-90C9-DDE3-00E0-5498C8A8D12E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3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963DED8-4C06-68E2-4F0E-F379FA861CDE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PORTARE FRUTTO</a:t>
            </a:r>
          </a:p>
        </p:txBody>
      </p:sp>
      <p:pic>
        <p:nvPicPr>
          <p:cNvPr id="3" name="Immagine 2" descr="Immagine che contiene arte, cartone animato, creatività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5DBAAA0A-23F6-DAFE-651C-BD4F6E6C1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3381" y="2196394"/>
            <a:ext cx="2648280" cy="3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568383D-E519-FB04-F960-240935DB7D89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itardo 3">
            <a:extLst>
              <a:ext uri="{FF2B5EF4-FFF2-40B4-BE49-F238E27FC236}">
                <a16:creationId xmlns:a16="http://schemas.microsoft.com/office/drawing/2014/main" id="{88C83B6D-F3A3-41BD-3FCB-F1E77871AE78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1972327-F670-EE48-7B31-3EA9F9733A91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Domenica - 23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316C257-0457-D878-4D9B-C7A6F661E94D}"/>
              </a:ext>
            </a:extLst>
          </p:cNvPr>
          <p:cNvSpPr txBox="1"/>
          <p:nvPr/>
        </p:nvSpPr>
        <p:spPr>
          <a:xfrm>
            <a:off x="1872372" y="2227946"/>
            <a:ext cx="5292925" cy="2629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Signore Gesù,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oggi mi chiedi di scegliere se buttar via ciò che non mi piace e non funziona come io pretendo, o di trovare il coraggio di rimboccarmi le maniche e trovare le energie per prendermi cura.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Donami di nutrirmi di questa speranza nell’incontro con Te nella messa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2EF5F0D-6155-F020-E688-152EF6E8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0237EEC-C5C3-BFE0-F559-8591452BE205}"/>
              </a:ext>
            </a:extLst>
          </p:cNvPr>
          <p:cNvSpPr txBox="1"/>
          <p:nvPr/>
        </p:nvSpPr>
        <p:spPr>
          <a:xfrm>
            <a:off x="420311" y="1565772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Impegno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C1447362-E5F9-881F-D7C8-1D9494FA9C9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id="{894F7D29-8E49-AA8A-50EA-CAB9D929512F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2333B0F-7406-C7B5-18D9-F926AB1E0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99" y="2296802"/>
            <a:ext cx="1100351" cy="107891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B7534ED-F3D9-830C-C2E7-22DB8C7A451F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3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E82920B-D876-4EB0-6413-0668F90CF5AC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PORTARE FRUTTO</a:t>
            </a:r>
          </a:p>
        </p:txBody>
      </p:sp>
      <p:pic>
        <p:nvPicPr>
          <p:cNvPr id="5" name="Immagine 4" descr="Immagine che contiene arte, cartone animato, creatività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B5288A0F-C9CF-3BB6-8BC6-26E53DCA17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3381" y="2196394"/>
            <a:ext cx="2648280" cy="3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</Words>
  <Application>Microsoft Office PowerPoint</Application>
  <PresentationFormat>Widescreen</PresentationFormat>
  <Paragraphs>20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URW DIN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stage</cp:lastModifiedBy>
  <cp:revision>163</cp:revision>
  <dcterms:created xsi:type="dcterms:W3CDTF">2023-01-12T09:17:38Z</dcterms:created>
  <dcterms:modified xsi:type="dcterms:W3CDTF">2025-02-07T11:22:52Z</dcterms:modified>
</cp:coreProperties>
</file>