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C612"/>
    <a:srgbClr val="815FA4"/>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37"/>
  </p:normalViewPr>
  <p:slideViewPr>
    <p:cSldViewPr snapToGrid="0">
      <p:cViewPr varScale="1">
        <p:scale>
          <a:sx n="185" d="100"/>
          <a:sy n="185" d="100"/>
        </p:scale>
        <p:origin x="2792"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06/02/25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3" name="CasellaDiTesto 12">
            <a:extLst>
              <a:ext uri="{FF2B5EF4-FFF2-40B4-BE49-F238E27FC236}">
                <a16:creationId xmlns:a16="http://schemas.microsoft.com/office/drawing/2014/main" id="{2231E036-9636-31E8-8F00-2F4DBCF8764D}"/>
              </a:ext>
            </a:extLst>
          </p:cNvPr>
          <p:cNvSpPr txBox="1"/>
          <p:nvPr/>
        </p:nvSpPr>
        <p:spPr>
          <a:xfrm>
            <a:off x="5548275" y="5442249"/>
            <a:ext cx="5672032" cy="831894"/>
          </a:xfrm>
          <a:prstGeom prst="rect">
            <a:avLst/>
          </a:prstGeom>
          <a:noFill/>
        </p:spPr>
        <p:txBody>
          <a:bodyPr wrap="square" rtlCol="0">
            <a:spAutoFit/>
          </a:bodyPr>
          <a:lstStyle/>
          <a:p>
            <a:pP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6" name="Immagine 15" descr="Immagine che contiene cartone animato, Elementi grafici, disegno, clipart&#10;&#10;Il contenuto generato dall'IA potrebbe non essere corretto.">
            <a:extLst>
              <a:ext uri="{FF2B5EF4-FFF2-40B4-BE49-F238E27FC236}">
                <a16:creationId xmlns:a16="http://schemas.microsoft.com/office/drawing/2014/main" id="{79EBA3F3-FC52-CFFA-4F5D-43CCC0F7F4B3}"/>
              </a:ext>
            </a:extLst>
          </p:cNvPr>
          <p:cNvPicPr>
            <a:picLocks noChangeAspect="1"/>
          </p:cNvPicPr>
          <p:nvPr/>
        </p:nvPicPr>
        <p:blipFill>
          <a:blip r:embed="rId3"/>
          <a:stretch>
            <a:fillRect/>
          </a:stretch>
        </p:blipFill>
        <p:spPr>
          <a:xfrm>
            <a:off x="7051061" y="1714281"/>
            <a:ext cx="4963404" cy="3634200"/>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4"/>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- 8 marzo</a:t>
            </a:r>
            <a:endParaRPr lang="it-IT" sz="3200" dirty="0">
              <a:solidFill>
                <a:schemeClr val="bg1"/>
              </a:solidFill>
              <a:effectLst/>
              <a:latin typeface="URW DIN"/>
            </a:endParaRP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- 8 marzo</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623170"/>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Luca (5,31-32)</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240940"/>
            <a:ext cx="6544139" cy="959878"/>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Gesù rispose loro: «Non sono i sani che hanno bisogno del medico, ma i malati; io non sono venuto a chiamare i giusti, ma i peccatori perché si convertano».</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pic>
        <p:nvPicPr>
          <p:cNvPr id="17" name="Immagine 16" descr="Immagine che contiene cartone animato, Elementi grafici, disegno, clipart&#10;&#10;Il contenuto generato dall'IA potrebbe non essere corretto.">
            <a:extLst>
              <a:ext uri="{FF2B5EF4-FFF2-40B4-BE49-F238E27FC236}">
                <a16:creationId xmlns:a16="http://schemas.microsoft.com/office/drawing/2014/main" id="{53ABA2DB-1156-9C76-E11D-89D9547F16EB}"/>
              </a:ext>
            </a:extLst>
          </p:cNvPr>
          <p:cNvPicPr>
            <a:picLocks noChangeAspect="1"/>
          </p:cNvPicPr>
          <p:nvPr/>
        </p:nvPicPr>
        <p:blipFill>
          <a:blip r:embed="rId3"/>
          <a:stretch>
            <a:fillRect/>
          </a:stretch>
        </p:blipFill>
        <p:spPr>
          <a:xfrm>
            <a:off x="7736076" y="2791325"/>
            <a:ext cx="3950352" cy="289244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0" name="CasellaDiTesto 19">
            <a:extLst>
              <a:ext uri="{FF2B5EF4-FFF2-40B4-BE49-F238E27FC236}">
                <a16:creationId xmlns:a16="http://schemas.microsoft.com/office/drawing/2014/main" id="{BEFC110B-B8D9-E223-C00F-D506DA8E44CE}"/>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408967" cy="2441759"/>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Arial" panose="020B0604020202020204" pitchFamily="34" charset="0"/>
                <a:ea typeface="Calibri" panose="020F0502020204030204" pitchFamily="34" charset="0"/>
                <a:cs typeface="Arial" panose="020B0604020202020204" pitchFamily="34" charset="0"/>
              </a:rPr>
              <a:t>Aprire il cuore a Dio ti permette d guardarti come Lui ti guarda. La preghiera ti aiuta a sentire su di te l’amore di Dio. Cercarlo come un malato cerca il medico, come un assetato cerca l’acqua fresca. Il Signore in questo cammino di Quaresima, se vuoi, ti aiuterà a sentirti bisognoso della sua presenza; il perdono che ti regala ti aiuterà nel tuo cammino di conversione. È Lui che cambia il cuore!</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pic>
        <p:nvPicPr>
          <p:cNvPr id="22" name="Immagine 21" descr="Immagine che contiene cartone animato, Elementi grafici, disegno, clipart&#10;&#10;Il contenuto generato dall'IA potrebbe non essere corretto.">
            <a:extLst>
              <a:ext uri="{FF2B5EF4-FFF2-40B4-BE49-F238E27FC236}">
                <a16:creationId xmlns:a16="http://schemas.microsoft.com/office/drawing/2014/main" id="{90BFB528-C458-CC7B-9052-0A74C16BD4CE}"/>
              </a:ext>
            </a:extLst>
          </p:cNvPr>
          <p:cNvPicPr>
            <a:picLocks noChangeAspect="1"/>
          </p:cNvPicPr>
          <p:nvPr/>
        </p:nvPicPr>
        <p:blipFill>
          <a:blip r:embed="rId4"/>
          <a:stretch>
            <a:fillRect/>
          </a:stretch>
        </p:blipFill>
        <p:spPr>
          <a:xfrm>
            <a:off x="7736076" y="2791325"/>
            <a:ext cx="3950352" cy="289244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5" name="CasellaDiTesto 24">
            <a:extLst>
              <a:ext uri="{FF2B5EF4-FFF2-40B4-BE49-F238E27FC236}">
                <a16:creationId xmlns:a16="http://schemas.microsoft.com/office/drawing/2014/main" id="{3CF2FB10-978C-57BC-7140-6382AC5D342A}"/>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- 8 marzo</a:t>
            </a:r>
            <a:endParaRPr lang="it-IT" sz="3200" dirty="0">
              <a:solidFill>
                <a:schemeClr val="bg1"/>
              </a:solidFill>
              <a:effectLst/>
              <a:latin typeface="URW DIN"/>
            </a:endParaRP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- 8 marzo</a:t>
            </a:r>
            <a:endParaRPr lang="it-IT" sz="3200" dirty="0">
              <a:solidFill>
                <a:schemeClr val="bg1"/>
              </a:solidFill>
              <a:effectLst/>
              <a:latin typeface="URW DIN"/>
            </a:endParaRPr>
          </a:p>
        </p:txBody>
      </p:sp>
      <p:pic>
        <p:nvPicPr>
          <p:cNvPr id="10" name="Immagine 9">
            <a:extLst>
              <a:ext uri="{FF2B5EF4-FFF2-40B4-BE49-F238E27FC236}">
                <a16:creationId xmlns:a16="http://schemas.microsoft.com/office/drawing/2014/main" id="{3792DA9D-C24F-2886-3337-9F52C4937558}"/>
              </a:ext>
            </a:extLst>
          </p:cNvPr>
          <p:cNvPicPr>
            <a:picLocks noChangeAspect="1"/>
          </p:cNvPicPr>
          <p:nvPr/>
        </p:nvPicPr>
        <p:blipFill>
          <a:blip r:embed="rId2"/>
          <a:stretch>
            <a:fillRect/>
          </a:stretch>
        </p:blipFill>
        <p:spPr>
          <a:xfrm>
            <a:off x="502928" y="2314955"/>
            <a:ext cx="1191589" cy="663145"/>
          </a:xfrm>
          <a:prstGeom prst="rect">
            <a:avLst/>
          </a:prstGeom>
        </p:spPr>
      </p:pic>
      <p:sp>
        <p:nvSpPr>
          <p:cNvPr id="12" name="CasellaDiTesto 11">
            <a:extLst>
              <a:ext uri="{FF2B5EF4-FFF2-40B4-BE49-F238E27FC236}">
                <a16:creationId xmlns:a16="http://schemas.microsoft.com/office/drawing/2014/main" id="{1316C257-0457-D878-4D9B-C7A6F661E94D}"/>
              </a:ext>
            </a:extLst>
          </p:cNvPr>
          <p:cNvSpPr txBox="1"/>
          <p:nvPr/>
        </p:nvSpPr>
        <p:spPr>
          <a:xfrm>
            <a:off x="1872373" y="2227946"/>
            <a:ext cx="5298448" cy="3650038"/>
          </a:xfrm>
          <a:prstGeom prst="rect">
            <a:avLst/>
          </a:prstGeom>
          <a:noFill/>
        </p:spPr>
        <p:txBody>
          <a:bodyPr wrap="square" rtlCol="0">
            <a:spAutoFit/>
          </a:bodyPr>
          <a:lstStyle/>
          <a:p>
            <a:pPr>
              <a:lnSpc>
                <a:spcPct val="107000"/>
              </a:lnSpc>
              <a:spcAft>
                <a:spcPts val="800"/>
              </a:spcAft>
            </a:pPr>
            <a:r>
              <a:rPr lang="it-IT" sz="1800" b="1" dirty="0">
                <a:effectLst/>
                <a:latin typeface="Arial" panose="020B0604020202020204" pitchFamily="34" charset="0"/>
                <a:ea typeface="Calibri" panose="020F0502020204030204" pitchFamily="34" charset="0"/>
                <a:cs typeface="Arial" panose="020B0604020202020204" pitchFamily="34" charset="0"/>
              </a:rPr>
              <a:t>Preghiera</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dirty="0">
                <a:effectLst/>
                <a:latin typeface="Arial" panose="020B0604020202020204" pitchFamily="34" charset="0"/>
                <a:ea typeface="Calibri" panose="020F0502020204030204" pitchFamily="34" charset="0"/>
                <a:cs typeface="Arial" panose="020B0604020202020204" pitchFamily="34" charset="0"/>
              </a:rPr>
              <a:t>Converti, Signore, i miei pensieri.</a:t>
            </a:r>
          </a:p>
          <a:p>
            <a:pPr>
              <a:lnSpc>
                <a:spcPct val="107000"/>
              </a:lnSpc>
              <a:spcAft>
                <a:spcPts val="800"/>
              </a:spcAft>
            </a:pPr>
            <a:r>
              <a:rPr lang="it-IT" sz="1800" b="1" dirty="0">
                <a:effectLst/>
                <a:latin typeface="Arial" panose="020B0604020202020204" pitchFamily="34" charset="0"/>
                <a:ea typeface="Calibri" panose="020F0502020204030204" pitchFamily="34" charset="0"/>
                <a:cs typeface="Arial" panose="020B0604020202020204" pitchFamily="34" charset="0"/>
              </a:rPr>
              <a:t>Perché possa cercare le tue vie e incamminarmi nella tua volontà.</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dirty="0">
                <a:effectLst/>
                <a:latin typeface="Arial" panose="020B0604020202020204" pitchFamily="34" charset="0"/>
                <a:ea typeface="Calibri" panose="020F0502020204030204" pitchFamily="34" charset="0"/>
                <a:cs typeface="Arial" panose="020B0604020202020204" pitchFamily="34" charset="0"/>
              </a:rPr>
              <a:t>Converti, Signore, il mio sguardo.</a:t>
            </a:r>
          </a:p>
          <a:p>
            <a:pPr>
              <a:lnSpc>
                <a:spcPct val="107000"/>
              </a:lnSpc>
              <a:spcAft>
                <a:spcPts val="800"/>
              </a:spcAft>
            </a:pPr>
            <a:r>
              <a:rPr lang="it-IT" sz="1800" b="1" dirty="0">
                <a:effectLst/>
                <a:latin typeface="Arial" panose="020B0604020202020204" pitchFamily="34" charset="0"/>
                <a:ea typeface="Calibri" panose="020F0502020204030204" pitchFamily="34" charset="0"/>
                <a:cs typeface="Arial" panose="020B0604020202020204" pitchFamily="34" charset="0"/>
              </a:rPr>
              <a:t>Perché possa scrutare l’orizzonte e vedere dove Tu mi stai guidando</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it-IT" sz="1800" dirty="0">
                <a:effectLst/>
                <a:latin typeface="Arial" panose="020B0604020202020204" pitchFamily="34" charset="0"/>
                <a:ea typeface="Calibri" panose="020F0502020204030204" pitchFamily="34" charset="0"/>
                <a:cs typeface="Arial" panose="020B0604020202020204" pitchFamily="34" charset="0"/>
              </a:rPr>
              <a:t>Converti, Signore, il mio cuore.</a:t>
            </a:r>
          </a:p>
          <a:p>
            <a:pPr>
              <a:lnSpc>
                <a:spcPct val="107000"/>
              </a:lnSpc>
              <a:spcAft>
                <a:spcPts val="800"/>
              </a:spcAft>
            </a:pPr>
            <a:r>
              <a:rPr lang="it-IT" sz="1800" b="1" dirty="0">
                <a:effectLst/>
                <a:latin typeface="Arial" panose="020B0604020202020204" pitchFamily="34" charset="0"/>
                <a:ea typeface="Calibri" panose="020F0502020204030204" pitchFamily="34" charset="0"/>
                <a:cs typeface="Arial" panose="020B0604020202020204" pitchFamily="34" charset="0"/>
              </a:rPr>
              <a:t>Perché il tuo perdono è capace di cambiare il cuore di pietra in un cuore che sa amare.</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5" name="CasellaDiTesto 14">
            <a:extLst>
              <a:ext uri="{FF2B5EF4-FFF2-40B4-BE49-F238E27FC236}">
                <a16:creationId xmlns:a16="http://schemas.microsoft.com/office/drawing/2014/main" id="{F0237EEC-C5C3-BFE0-F559-8591452BE205}"/>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Immagine 15" descr="Immagine che contiene cartone animato, Elementi grafici, disegno, clipart&#10;&#10;Il contenuto generato dall'IA potrebbe non essere corretto.">
            <a:extLst>
              <a:ext uri="{FF2B5EF4-FFF2-40B4-BE49-F238E27FC236}">
                <a16:creationId xmlns:a16="http://schemas.microsoft.com/office/drawing/2014/main" id="{8599FC5D-D856-EBBB-5F69-91966D016E04}"/>
              </a:ext>
            </a:extLst>
          </p:cNvPr>
          <p:cNvPicPr>
            <a:picLocks noChangeAspect="1"/>
          </p:cNvPicPr>
          <p:nvPr/>
        </p:nvPicPr>
        <p:blipFill>
          <a:blip r:embed="rId4"/>
          <a:stretch>
            <a:fillRect/>
          </a:stretch>
        </p:blipFill>
        <p:spPr>
          <a:xfrm>
            <a:off x="7736076" y="2791325"/>
            <a:ext cx="3950352" cy="289244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2" name="CasellaDiTesto 21">
            <a:extLst>
              <a:ext uri="{FF2B5EF4-FFF2-40B4-BE49-F238E27FC236}">
                <a16:creationId xmlns:a16="http://schemas.microsoft.com/office/drawing/2014/main" id="{1C6D6B7F-DA63-ACB8-62CC-ABF5A323C4E3}"/>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831</TotalTime>
  <Words>214</Words>
  <Application>Microsoft Macintosh PowerPoint</Application>
  <PresentationFormat>Widescreen</PresentationFormat>
  <Paragraphs>20</Paragraphs>
  <Slides>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vt:i4>
      </vt:variant>
    </vt:vector>
  </HeadingPairs>
  <TitlesOfParts>
    <vt:vector size="9" baseType="lpstr">
      <vt:lpstr>Arial</vt:lpstr>
      <vt:lpstr>Calibri</vt:lpstr>
      <vt:lpstr>Calibri Light</vt:lpstr>
      <vt:lpstr>URW DIN</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123</cp:revision>
  <dcterms:created xsi:type="dcterms:W3CDTF">2023-01-12T09:17:38Z</dcterms:created>
  <dcterms:modified xsi:type="dcterms:W3CDTF">2025-02-06T22:37:45Z</dcterms:modified>
</cp:coreProperties>
</file>