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
  </p:notesMasterIdLst>
  <p:sldIdLst>
    <p:sldId id="257" r:id="rId2"/>
    <p:sldId id="258" r:id="rId3"/>
    <p:sldId id="259" r:id="rId4"/>
    <p:sldId id="260" r:id="rId5"/>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2C612"/>
    <a:srgbClr val="815FA4"/>
    <a:srgbClr val="825DC8"/>
    <a:srgbClr val="FDC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266"/>
    <p:restoredTop sz="94737"/>
  </p:normalViewPr>
  <p:slideViewPr>
    <p:cSldViewPr snapToGrid="0">
      <p:cViewPr varScale="1">
        <p:scale>
          <a:sx n="185" d="100"/>
          <a:sy n="185" d="100"/>
        </p:scale>
        <p:origin x="2792" y="4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160013-BCC7-A845-9DF2-2A82FEC0483F}" type="datetimeFigureOut">
              <a:rPr lang="it-IT" smtClean="0"/>
              <a:t>06/02/25</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56F211-5907-2E44-A69D-67C2027CB8B2}" type="slidenum">
              <a:rPr lang="it-IT" smtClean="0"/>
              <a:t>‹N›</a:t>
            </a:fld>
            <a:endParaRPr lang="it-IT"/>
          </a:p>
        </p:txBody>
      </p:sp>
    </p:spTree>
    <p:extLst>
      <p:ext uri="{BB962C8B-B14F-4D97-AF65-F5344CB8AC3E}">
        <p14:creationId xmlns:p14="http://schemas.microsoft.com/office/powerpoint/2010/main" val="7817795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FF82C33-9683-C4C4-08B3-4DF1171BDF66}"/>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FEE208D6-6DDC-EF44-A0E4-9F7D0224611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F8128C5C-0D33-3D0C-4549-EEA2A0DD5E6C}"/>
              </a:ext>
            </a:extLst>
          </p:cNvPr>
          <p:cNvSpPr>
            <a:spLocks noGrp="1"/>
          </p:cNvSpPr>
          <p:nvPr>
            <p:ph type="dt" sz="half" idx="10"/>
          </p:nvPr>
        </p:nvSpPr>
        <p:spPr/>
        <p:txBody>
          <a:bodyPr/>
          <a:lstStyle/>
          <a:p>
            <a:fld id="{C8F0A073-1E21-094E-94B6-F32D03D7C09D}" type="datetimeFigureOut">
              <a:rPr lang="it-IT" smtClean="0"/>
              <a:t>06/02/25</a:t>
            </a:fld>
            <a:endParaRPr lang="it-IT"/>
          </a:p>
        </p:txBody>
      </p:sp>
      <p:sp>
        <p:nvSpPr>
          <p:cNvPr id="5" name="Segnaposto piè di pagina 4">
            <a:extLst>
              <a:ext uri="{FF2B5EF4-FFF2-40B4-BE49-F238E27FC236}">
                <a16:creationId xmlns:a16="http://schemas.microsoft.com/office/drawing/2014/main" id="{E6048ADA-991E-11C9-45E4-7A2893BEA02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D154CF36-E380-A615-71D6-25C79409CA1F}"/>
              </a:ext>
            </a:extLst>
          </p:cNvPr>
          <p:cNvSpPr>
            <a:spLocks noGrp="1"/>
          </p:cNvSpPr>
          <p:nvPr>
            <p:ph type="sldNum" sz="quarter" idx="12"/>
          </p:nvPr>
        </p:nvSpPr>
        <p:spPr/>
        <p:txBody>
          <a:bodyPr/>
          <a:lstStyle/>
          <a:p>
            <a:fld id="{22C964D0-AA43-2149-AE29-9E560238DE57}" type="slidenum">
              <a:rPr lang="it-IT" smtClean="0"/>
              <a:t>‹N›</a:t>
            </a:fld>
            <a:endParaRPr lang="it-IT"/>
          </a:p>
        </p:txBody>
      </p:sp>
    </p:spTree>
    <p:extLst>
      <p:ext uri="{BB962C8B-B14F-4D97-AF65-F5344CB8AC3E}">
        <p14:creationId xmlns:p14="http://schemas.microsoft.com/office/powerpoint/2010/main" val="3917230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35E68D6-3B22-BDF1-E55C-DB506B58224F}"/>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B5A0032F-F6B0-75AF-BBC8-50800BEB1DDB}"/>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94A9E344-FF16-042A-46BF-A48BF509AB5F}"/>
              </a:ext>
            </a:extLst>
          </p:cNvPr>
          <p:cNvSpPr>
            <a:spLocks noGrp="1"/>
          </p:cNvSpPr>
          <p:nvPr>
            <p:ph type="dt" sz="half" idx="10"/>
          </p:nvPr>
        </p:nvSpPr>
        <p:spPr/>
        <p:txBody>
          <a:bodyPr/>
          <a:lstStyle/>
          <a:p>
            <a:fld id="{C8F0A073-1E21-094E-94B6-F32D03D7C09D}" type="datetimeFigureOut">
              <a:rPr lang="it-IT" smtClean="0"/>
              <a:t>06/02/25</a:t>
            </a:fld>
            <a:endParaRPr lang="it-IT"/>
          </a:p>
        </p:txBody>
      </p:sp>
      <p:sp>
        <p:nvSpPr>
          <p:cNvPr id="5" name="Segnaposto piè di pagina 4">
            <a:extLst>
              <a:ext uri="{FF2B5EF4-FFF2-40B4-BE49-F238E27FC236}">
                <a16:creationId xmlns:a16="http://schemas.microsoft.com/office/drawing/2014/main" id="{CFDA72FA-4111-1F3B-8EF5-A19CE42C0C2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2B240E7-56DD-46C7-3BEC-7ACD0185DE61}"/>
              </a:ext>
            </a:extLst>
          </p:cNvPr>
          <p:cNvSpPr>
            <a:spLocks noGrp="1"/>
          </p:cNvSpPr>
          <p:nvPr>
            <p:ph type="sldNum" sz="quarter" idx="12"/>
          </p:nvPr>
        </p:nvSpPr>
        <p:spPr/>
        <p:txBody>
          <a:bodyPr/>
          <a:lstStyle/>
          <a:p>
            <a:fld id="{22C964D0-AA43-2149-AE29-9E560238DE57}" type="slidenum">
              <a:rPr lang="it-IT" smtClean="0"/>
              <a:t>‹N›</a:t>
            </a:fld>
            <a:endParaRPr lang="it-IT"/>
          </a:p>
        </p:txBody>
      </p:sp>
    </p:spTree>
    <p:extLst>
      <p:ext uri="{BB962C8B-B14F-4D97-AF65-F5344CB8AC3E}">
        <p14:creationId xmlns:p14="http://schemas.microsoft.com/office/powerpoint/2010/main" val="3887208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C088CF3A-E6DA-795C-E447-6019B4027BF9}"/>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7EF02F91-30DE-1F04-7FD6-132BB963B959}"/>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63D897B1-8967-6F65-018E-66DE3CA836BC}"/>
              </a:ext>
            </a:extLst>
          </p:cNvPr>
          <p:cNvSpPr>
            <a:spLocks noGrp="1"/>
          </p:cNvSpPr>
          <p:nvPr>
            <p:ph type="dt" sz="half" idx="10"/>
          </p:nvPr>
        </p:nvSpPr>
        <p:spPr/>
        <p:txBody>
          <a:bodyPr/>
          <a:lstStyle/>
          <a:p>
            <a:fld id="{C8F0A073-1E21-094E-94B6-F32D03D7C09D}" type="datetimeFigureOut">
              <a:rPr lang="it-IT" smtClean="0"/>
              <a:t>06/02/25</a:t>
            </a:fld>
            <a:endParaRPr lang="it-IT"/>
          </a:p>
        </p:txBody>
      </p:sp>
      <p:sp>
        <p:nvSpPr>
          <p:cNvPr id="5" name="Segnaposto piè di pagina 4">
            <a:extLst>
              <a:ext uri="{FF2B5EF4-FFF2-40B4-BE49-F238E27FC236}">
                <a16:creationId xmlns:a16="http://schemas.microsoft.com/office/drawing/2014/main" id="{12EE0333-F8B2-71AF-A171-8742608424F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ABB0938D-F022-0463-A533-3C3B7D7627B9}"/>
              </a:ext>
            </a:extLst>
          </p:cNvPr>
          <p:cNvSpPr>
            <a:spLocks noGrp="1"/>
          </p:cNvSpPr>
          <p:nvPr>
            <p:ph type="sldNum" sz="quarter" idx="12"/>
          </p:nvPr>
        </p:nvSpPr>
        <p:spPr/>
        <p:txBody>
          <a:bodyPr/>
          <a:lstStyle/>
          <a:p>
            <a:fld id="{22C964D0-AA43-2149-AE29-9E560238DE57}" type="slidenum">
              <a:rPr lang="it-IT" smtClean="0"/>
              <a:t>‹N›</a:t>
            </a:fld>
            <a:endParaRPr lang="it-IT"/>
          </a:p>
        </p:txBody>
      </p:sp>
    </p:spTree>
    <p:extLst>
      <p:ext uri="{BB962C8B-B14F-4D97-AF65-F5344CB8AC3E}">
        <p14:creationId xmlns:p14="http://schemas.microsoft.com/office/powerpoint/2010/main" val="223085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35A6DB3-9A7D-67B4-86F0-E1F083561C21}"/>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78ED143A-4BC5-0C17-E499-754A32A097AF}"/>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782F42CE-9EDD-611F-764B-CAEC3CA7ABCE}"/>
              </a:ext>
            </a:extLst>
          </p:cNvPr>
          <p:cNvSpPr>
            <a:spLocks noGrp="1"/>
          </p:cNvSpPr>
          <p:nvPr>
            <p:ph type="dt" sz="half" idx="10"/>
          </p:nvPr>
        </p:nvSpPr>
        <p:spPr/>
        <p:txBody>
          <a:bodyPr/>
          <a:lstStyle/>
          <a:p>
            <a:fld id="{C8F0A073-1E21-094E-94B6-F32D03D7C09D}" type="datetimeFigureOut">
              <a:rPr lang="it-IT" smtClean="0"/>
              <a:t>06/02/25</a:t>
            </a:fld>
            <a:endParaRPr lang="it-IT"/>
          </a:p>
        </p:txBody>
      </p:sp>
      <p:sp>
        <p:nvSpPr>
          <p:cNvPr id="5" name="Segnaposto piè di pagina 4">
            <a:extLst>
              <a:ext uri="{FF2B5EF4-FFF2-40B4-BE49-F238E27FC236}">
                <a16:creationId xmlns:a16="http://schemas.microsoft.com/office/drawing/2014/main" id="{258D876F-D756-5598-B5AF-19031BF24F37}"/>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A2AB31E-4F90-8C82-308E-C981DA4CA970}"/>
              </a:ext>
            </a:extLst>
          </p:cNvPr>
          <p:cNvSpPr>
            <a:spLocks noGrp="1"/>
          </p:cNvSpPr>
          <p:nvPr>
            <p:ph type="sldNum" sz="quarter" idx="12"/>
          </p:nvPr>
        </p:nvSpPr>
        <p:spPr/>
        <p:txBody>
          <a:bodyPr/>
          <a:lstStyle/>
          <a:p>
            <a:fld id="{22C964D0-AA43-2149-AE29-9E560238DE57}" type="slidenum">
              <a:rPr lang="it-IT" smtClean="0"/>
              <a:t>‹N›</a:t>
            </a:fld>
            <a:endParaRPr lang="it-IT"/>
          </a:p>
        </p:txBody>
      </p:sp>
    </p:spTree>
    <p:extLst>
      <p:ext uri="{BB962C8B-B14F-4D97-AF65-F5344CB8AC3E}">
        <p14:creationId xmlns:p14="http://schemas.microsoft.com/office/powerpoint/2010/main" val="36583106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74CB15F-C55E-68D7-4D5E-B5D41B613055}"/>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6C6C5535-7192-9FAE-AD56-50A7D7EDC2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D9B623E7-A63E-3FF6-A19B-30F3E3E8CB29}"/>
              </a:ext>
            </a:extLst>
          </p:cNvPr>
          <p:cNvSpPr>
            <a:spLocks noGrp="1"/>
          </p:cNvSpPr>
          <p:nvPr>
            <p:ph type="dt" sz="half" idx="10"/>
          </p:nvPr>
        </p:nvSpPr>
        <p:spPr/>
        <p:txBody>
          <a:bodyPr/>
          <a:lstStyle/>
          <a:p>
            <a:fld id="{C8F0A073-1E21-094E-94B6-F32D03D7C09D}" type="datetimeFigureOut">
              <a:rPr lang="it-IT" smtClean="0"/>
              <a:t>06/02/25</a:t>
            </a:fld>
            <a:endParaRPr lang="it-IT"/>
          </a:p>
        </p:txBody>
      </p:sp>
      <p:sp>
        <p:nvSpPr>
          <p:cNvPr id="5" name="Segnaposto piè di pagina 4">
            <a:extLst>
              <a:ext uri="{FF2B5EF4-FFF2-40B4-BE49-F238E27FC236}">
                <a16:creationId xmlns:a16="http://schemas.microsoft.com/office/drawing/2014/main" id="{C5713605-21E0-DCDC-5D0D-3C56959B044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3F801EDE-4191-AC9B-FD5D-B05846B528B6}"/>
              </a:ext>
            </a:extLst>
          </p:cNvPr>
          <p:cNvSpPr>
            <a:spLocks noGrp="1"/>
          </p:cNvSpPr>
          <p:nvPr>
            <p:ph type="sldNum" sz="quarter" idx="12"/>
          </p:nvPr>
        </p:nvSpPr>
        <p:spPr/>
        <p:txBody>
          <a:bodyPr/>
          <a:lstStyle/>
          <a:p>
            <a:fld id="{22C964D0-AA43-2149-AE29-9E560238DE57}" type="slidenum">
              <a:rPr lang="it-IT" smtClean="0"/>
              <a:t>‹N›</a:t>
            </a:fld>
            <a:endParaRPr lang="it-IT"/>
          </a:p>
        </p:txBody>
      </p:sp>
    </p:spTree>
    <p:extLst>
      <p:ext uri="{BB962C8B-B14F-4D97-AF65-F5344CB8AC3E}">
        <p14:creationId xmlns:p14="http://schemas.microsoft.com/office/powerpoint/2010/main" val="3818578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B97024F-5DD9-12EF-8712-7B405CCD7734}"/>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7BF266BF-1E23-1ABC-D5F1-8A7F7B8D7392}"/>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519CBBAA-CAB0-35FF-705F-CE5F2A22C6E4}"/>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F21FF83B-6391-7682-9213-4C170CE4A772}"/>
              </a:ext>
            </a:extLst>
          </p:cNvPr>
          <p:cNvSpPr>
            <a:spLocks noGrp="1"/>
          </p:cNvSpPr>
          <p:nvPr>
            <p:ph type="dt" sz="half" idx="10"/>
          </p:nvPr>
        </p:nvSpPr>
        <p:spPr/>
        <p:txBody>
          <a:bodyPr/>
          <a:lstStyle/>
          <a:p>
            <a:fld id="{C8F0A073-1E21-094E-94B6-F32D03D7C09D}" type="datetimeFigureOut">
              <a:rPr lang="it-IT" smtClean="0"/>
              <a:t>06/02/25</a:t>
            </a:fld>
            <a:endParaRPr lang="it-IT"/>
          </a:p>
        </p:txBody>
      </p:sp>
      <p:sp>
        <p:nvSpPr>
          <p:cNvPr id="6" name="Segnaposto piè di pagina 5">
            <a:extLst>
              <a:ext uri="{FF2B5EF4-FFF2-40B4-BE49-F238E27FC236}">
                <a16:creationId xmlns:a16="http://schemas.microsoft.com/office/drawing/2014/main" id="{C4401140-EBF0-4B42-F28B-DA96677275DC}"/>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8B99D4C9-6A8E-5391-8949-5BE35F7320CC}"/>
              </a:ext>
            </a:extLst>
          </p:cNvPr>
          <p:cNvSpPr>
            <a:spLocks noGrp="1"/>
          </p:cNvSpPr>
          <p:nvPr>
            <p:ph type="sldNum" sz="quarter" idx="12"/>
          </p:nvPr>
        </p:nvSpPr>
        <p:spPr/>
        <p:txBody>
          <a:bodyPr/>
          <a:lstStyle/>
          <a:p>
            <a:fld id="{22C964D0-AA43-2149-AE29-9E560238DE57}" type="slidenum">
              <a:rPr lang="it-IT" smtClean="0"/>
              <a:t>‹N›</a:t>
            </a:fld>
            <a:endParaRPr lang="it-IT"/>
          </a:p>
        </p:txBody>
      </p:sp>
    </p:spTree>
    <p:extLst>
      <p:ext uri="{BB962C8B-B14F-4D97-AF65-F5344CB8AC3E}">
        <p14:creationId xmlns:p14="http://schemas.microsoft.com/office/powerpoint/2010/main" val="805474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D0A7525-E6AD-A0F4-A727-40016B236D42}"/>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828CF152-FA95-4678-C9C9-876A7E2EF36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295A397A-7DC1-24D6-2DAC-DC65CC617CAA}"/>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7B20F1D7-289E-78EE-732C-515BAB914E2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7314AFEA-BB79-AEE9-2EC6-9D1AC2BBD1D4}"/>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1E753570-F2EF-2B76-1250-37F70F4DEBFD}"/>
              </a:ext>
            </a:extLst>
          </p:cNvPr>
          <p:cNvSpPr>
            <a:spLocks noGrp="1"/>
          </p:cNvSpPr>
          <p:nvPr>
            <p:ph type="dt" sz="half" idx="10"/>
          </p:nvPr>
        </p:nvSpPr>
        <p:spPr/>
        <p:txBody>
          <a:bodyPr/>
          <a:lstStyle/>
          <a:p>
            <a:fld id="{C8F0A073-1E21-094E-94B6-F32D03D7C09D}" type="datetimeFigureOut">
              <a:rPr lang="it-IT" smtClean="0"/>
              <a:t>06/02/25</a:t>
            </a:fld>
            <a:endParaRPr lang="it-IT"/>
          </a:p>
        </p:txBody>
      </p:sp>
      <p:sp>
        <p:nvSpPr>
          <p:cNvPr id="8" name="Segnaposto piè di pagina 7">
            <a:extLst>
              <a:ext uri="{FF2B5EF4-FFF2-40B4-BE49-F238E27FC236}">
                <a16:creationId xmlns:a16="http://schemas.microsoft.com/office/drawing/2014/main" id="{D2B4F184-98EF-EAF3-2B76-B5ECF94123C4}"/>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32B08E5A-1A4D-303A-21EA-8D20465D9C8F}"/>
              </a:ext>
            </a:extLst>
          </p:cNvPr>
          <p:cNvSpPr>
            <a:spLocks noGrp="1"/>
          </p:cNvSpPr>
          <p:nvPr>
            <p:ph type="sldNum" sz="quarter" idx="12"/>
          </p:nvPr>
        </p:nvSpPr>
        <p:spPr/>
        <p:txBody>
          <a:bodyPr/>
          <a:lstStyle/>
          <a:p>
            <a:fld id="{22C964D0-AA43-2149-AE29-9E560238DE57}" type="slidenum">
              <a:rPr lang="it-IT" smtClean="0"/>
              <a:t>‹N›</a:t>
            </a:fld>
            <a:endParaRPr lang="it-IT"/>
          </a:p>
        </p:txBody>
      </p:sp>
    </p:spTree>
    <p:extLst>
      <p:ext uri="{BB962C8B-B14F-4D97-AF65-F5344CB8AC3E}">
        <p14:creationId xmlns:p14="http://schemas.microsoft.com/office/powerpoint/2010/main" val="2372272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279E4AD-05F1-464F-A47D-F7D4519A2173}"/>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303818C1-8E94-074E-2121-04760E77050B}"/>
              </a:ext>
            </a:extLst>
          </p:cNvPr>
          <p:cNvSpPr>
            <a:spLocks noGrp="1"/>
          </p:cNvSpPr>
          <p:nvPr>
            <p:ph type="dt" sz="half" idx="10"/>
          </p:nvPr>
        </p:nvSpPr>
        <p:spPr/>
        <p:txBody>
          <a:bodyPr/>
          <a:lstStyle/>
          <a:p>
            <a:fld id="{C8F0A073-1E21-094E-94B6-F32D03D7C09D}" type="datetimeFigureOut">
              <a:rPr lang="it-IT" smtClean="0"/>
              <a:t>06/02/25</a:t>
            </a:fld>
            <a:endParaRPr lang="it-IT"/>
          </a:p>
        </p:txBody>
      </p:sp>
      <p:sp>
        <p:nvSpPr>
          <p:cNvPr id="4" name="Segnaposto piè di pagina 3">
            <a:extLst>
              <a:ext uri="{FF2B5EF4-FFF2-40B4-BE49-F238E27FC236}">
                <a16:creationId xmlns:a16="http://schemas.microsoft.com/office/drawing/2014/main" id="{0C0C6BED-D33B-D9B9-457F-B94C5770FF0C}"/>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C04730A1-C988-CA93-311D-4C2FD4885B90}"/>
              </a:ext>
            </a:extLst>
          </p:cNvPr>
          <p:cNvSpPr>
            <a:spLocks noGrp="1"/>
          </p:cNvSpPr>
          <p:nvPr>
            <p:ph type="sldNum" sz="quarter" idx="12"/>
          </p:nvPr>
        </p:nvSpPr>
        <p:spPr/>
        <p:txBody>
          <a:bodyPr/>
          <a:lstStyle/>
          <a:p>
            <a:fld id="{22C964D0-AA43-2149-AE29-9E560238DE57}" type="slidenum">
              <a:rPr lang="it-IT" smtClean="0"/>
              <a:t>‹N›</a:t>
            </a:fld>
            <a:endParaRPr lang="it-IT"/>
          </a:p>
        </p:txBody>
      </p:sp>
    </p:spTree>
    <p:extLst>
      <p:ext uri="{BB962C8B-B14F-4D97-AF65-F5344CB8AC3E}">
        <p14:creationId xmlns:p14="http://schemas.microsoft.com/office/powerpoint/2010/main" val="15690209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F82D4A3A-4AA7-309F-E5E0-8619ED653C82}"/>
              </a:ext>
            </a:extLst>
          </p:cNvPr>
          <p:cNvSpPr>
            <a:spLocks noGrp="1"/>
          </p:cNvSpPr>
          <p:nvPr>
            <p:ph type="dt" sz="half" idx="10"/>
          </p:nvPr>
        </p:nvSpPr>
        <p:spPr/>
        <p:txBody>
          <a:bodyPr/>
          <a:lstStyle/>
          <a:p>
            <a:fld id="{C8F0A073-1E21-094E-94B6-F32D03D7C09D}" type="datetimeFigureOut">
              <a:rPr lang="it-IT" smtClean="0"/>
              <a:t>06/02/25</a:t>
            </a:fld>
            <a:endParaRPr lang="it-IT"/>
          </a:p>
        </p:txBody>
      </p:sp>
      <p:sp>
        <p:nvSpPr>
          <p:cNvPr id="3" name="Segnaposto piè di pagina 2">
            <a:extLst>
              <a:ext uri="{FF2B5EF4-FFF2-40B4-BE49-F238E27FC236}">
                <a16:creationId xmlns:a16="http://schemas.microsoft.com/office/drawing/2014/main" id="{18FB3D18-DBAB-0CF5-FC43-E3CC5FC6C561}"/>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6E533EFE-453F-156C-B145-FB37093CFEB9}"/>
              </a:ext>
            </a:extLst>
          </p:cNvPr>
          <p:cNvSpPr>
            <a:spLocks noGrp="1"/>
          </p:cNvSpPr>
          <p:nvPr>
            <p:ph type="sldNum" sz="quarter" idx="12"/>
          </p:nvPr>
        </p:nvSpPr>
        <p:spPr/>
        <p:txBody>
          <a:bodyPr/>
          <a:lstStyle/>
          <a:p>
            <a:fld id="{22C964D0-AA43-2149-AE29-9E560238DE57}" type="slidenum">
              <a:rPr lang="it-IT" smtClean="0"/>
              <a:t>‹N›</a:t>
            </a:fld>
            <a:endParaRPr lang="it-IT"/>
          </a:p>
        </p:txBody>
      </p:sp>
    </p:spTree>
    <p:extLst>
      <p:ext uri="{BB962C8B-B14F-4D97-AF65-F5344CB8AC3E}">
        <p14:creationId xmlns:p14="http://schemas.microsoft.com/office/powerpoint/2010/main" val="1447522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AC97C58-5AE7-BC1C-7D1B-ABCB276BB51A}"/>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B54E4E5D-4D5A-00AC-8070-A11818E5AC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66233F16-F31C-C197-12B4-A82DC1BCD5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2972AF5E-B309-40E4-B94F-7C8A30962D48}"/>
              </a:ext>
            </a:extLst>
          </p:cNvPr>
          <p:cNvSpPr>
            <a:spLocks noGrp="1"/>
          </p:cNvSpPr>
          <p:nvPr>
            <p:ph type="dt" sz="half" idx="10"/>
          </p:nvPr>
        </p:nvSpPr>
        <p:spPr/>
        <p:txBody>
          <a:bodyPr/>
          <a:lstStyle/>
          <a:p>
            <a:fld id="{C8F0A073-1E21-094E-94B6-F32D03D7C09D}" type="datetimeFigureOut">
              <a:rPr lang="it-IT" smtClean="0"/>
              <a:t>06/02/25</a:t>
            </a:fld>
            <a:endParaRPr lang="it-IT"/>
          </a:p>
        </p:txBody>
      </p:sp>
      <p:sp>
        <p:nvSpPr>
          <p:cNvPr id="6" name="Segnaposto piè di pagina 5">
            <a:extLst>
              <a:ext uri="{FF2B5EF4-FFF2-40B4-BE49-F238E27FC236}">
                <a16:creationId xmlns:a16="http://schemas.microsoft.com/office/drawing/2014/main" id="{F705A4C5-8E1D-F78C-3065-4BD86B211851}"/>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AE98D1BF-8472-FEA7-4D13-D1C481E7D1CD}"/>
              </a:ext>
            </a:extLst>
          </p:cNvPr>
          <p:cNvSpPr>
            <a:spLocks noGrp="1"/>
          </p:cNvSpPr>
          <p:nvPr>
            <p:ph type="sldNum" sz="quarter" idx="12"/>
          </p:nvPr>
        </p:nvSpPr>
        <p:spPr/>
        <p:txBody>
          <a:bodyPr/>
          <a:lstStyle/>
          <a:p>
            <a:fld id="{22C964D0-AA43-2149-AE29-9E560238DE57}" type="slidenum">
              <a:rPr lang="it-IT" smtClean="0"/>
              <a:t>‹N›</a:t>
            </a:fld>
            <a:endParaRPr lang="it-IT"/>
          </a:p>
        </p:txBody>
      </p:sp>
    </p:spTree>
    <p:extLst>
      <p:ext uri="{BB962C8B-B14F-4D97-AF65-F5344CB8AC3E}">
        <p14:creationId xmlns:p14="http://schemas.microsoft.com/office/powerpoint/2010/main" val="2090277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786169A-A576-FA74-1F05-F79A2EFF6036}"/>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D152BAE8-A5BC-EB0C-9D71-3B83B339CDC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4E69B0DF-BB67-D968-23A4-13A02DBBA7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A3F4CFD6-84F7-D11B-B087-4548252D1D59}"/>
              </a:ext>
            </a:extLst>
          </p:cNvPr>
          <p:cNvSpPr>
            <a:spLocks noGrp="1"/>
          </p:cNvSpPr>
          <p:nvPr>
            <p:ph type="dt" sz="half" idx="10"/>
          </p:nvPr>
        </p:nvSpPr>
        <p:spPr/>
        <p:txBody>
          <a:bodyPr/>
          <a:lstStyle/>
          <a:p>
            <a:fld id="{C8F0A073-1E21-094E-94B6-F32D03D7C09D}" type="datetimeFigureOut">
              <a:rPr lang="it-IT" smtClean="0"/>
              <a:t>06/02/25</a:t>
            </a:fld>
            <a:endParaRPr lang="it-IT"/>
          </a:p>
        </p:txBody>
      </p:sp>
      <p:sp>
        <p:nvSpPr>
          <p:cNvPr id="6" name="Segnaposto piè di pagina 5">
            <a:extLst>
              <a:ext uri="{FF2B5EF4-FFF2-40B4-BE49-F238E27FC236}">
                <a16:creationId xmlns:a16="http://schemas.microsoft.com/office/drawing/2014/main" id="{F3FF00D8-DC31-4D9E-CA7C-0EF30AF4052D}"/>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EF6527F7-1E34-CCC7-9CB2-A37E7D99C8A9}"/>
              </a:ext>
            </a:extLst>
          </p:cNvPr>
          <p:cNvSpPr>
            <a:spLocks noGrp="1"/>
          </p:cNvSpPr>
          <p:nvPr>
            <p:ph type="sldNum" sz="quarter" idx="12"/>
          </p:nvPr>
        </p:nvSpPr>
        <p:spPr/>
        <p:txBody>
          <a:bodyPr/>
          <a:lstStyle/>
          <a:p>
            <a:fld id="{22C964D0-AA43-2149-AE29-9E560238DE57}" type="slidenum">
              <a:rPr lang="it-IT" smtClean="0"/>
              <a:t>‹N›</a:t>
            </a:fld>
            <a:endParaRPr lang="it-IT"/>
          </a:p>
        </p:txBody>
      </p:sp>
    </p:spTree>
    <p:extLst>
      <p:ext uri="{BB962C8B-B14F-4D97-AF65-F5344CB8AC3E}">
        <p14:creationId xmlns:p14="http://schemas.microsoft.com/office/powerpoint/2010/main" val="3039608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3797FD95-2300-71A7-4F92-F1B5D907EA1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7685C183-5149-5ED4-5E4D-38A0293C86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C2C88FD0-0469-C1EC-240D-113A40F8EB1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F0A073-1E21-094E-94B6-F32D03D7C09D}" type="datetimeFigureOut">
              <a:rPr lang="it-IT" smtClean="0"/>
              <a:t>06/02/25</a:t>
            </a:fld>
            <a:endParaRPr lang="it-IT"/>
          </a:p>
        </p:txBody>
      </p:sp>
      <p:sp>
        <p:nvSpPr>
          <p:cNvPr id="5" name="Segnaposto piè di pagina 4">
            <a:extLst>
              <a:ext uri="{FF2B5EF4-FFF2-40B4-BE49-F238E27FC236}">
                <a16:creationId xmlns:a16="http://schemas.microsoft.com/office/drawing/2014/main" id="{3A7505B8-0523-53F1-94B2-F4E18E8351A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99A6C430-C9D3-B76C-14E4-96A8DD50E11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C964D0-AA43-2149-AE29-9E560238DE57}" type="slidenum">
              <a:rPr lang="it-IT" smtClean="0"/>
              <a:t>‹N›</a:t>
            </a:fld>
            <a:endParaRPr lang="it-IT"/>
          </a:p>
        </p:txBody>
      </p:sp>
    </p:spTree>
    <p:extLst>
      <p:ext uri="{BB962C8B-B14F-4D97-AF65-F5344CB8AC3E}">
        <p14:creationId xmlns:p14="http://schemas.microsoft.com/office/powerpoint/2010/main" val="40255733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em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emf"/><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a:extLst>
              <a:ext uri="{FF2B5EF4-FFF2-40B4-BE49-F238E27FC236}">
                <a16:creationId xmlns:a16="http://schemas.microsoft.com/office/drawing/2014/main" id="{61E69E28-9779-B3E9-4395-0E737456402F}"/>
              </a:ext>
            </a:extLst>
          </p:cNvPr>
          <p:cNvSpPr/>
          <p:nvPr/>
        </p:nvSpPr>
        <p:spPr>
          <a:xfrm>
            <a:off x="5691597" y="5471188"/>
            <a:ext cx="6514713" cy="802001"/>
          </a:xfrm>
          <a:prstGeom prst="rect">
            <a:avLst/>
          </a:prstGeom>
          <a:solidFill>
            <a:srgbClr val="815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t-IT"/>
          </a:p>
        </p:txBody>
      </p:sp>
      <p:sp>
        <p:nvSpPr>
          <p:cNvPr id="8" name="Ritardo 7">
            <a:extLst>
              <a:ext uri="{FF2B5EF4-FFF2-40B4-BE49-F238E27FC236}">
                <a16:creationId xmlns:a16="http://schemas.microsoft.com/office/drawing/2014/main" id="{AE5C6C9D-0063-C1F7-0F0B-37A01B9CB744}"/>
              </a:ext>
            </a:extLst>
          </p:cNvPr>
          <p:cNvSpPr/>
          <p:nvPr/>
        </p:nvSpPr>
        <p:spPr>
          <a:xfrm rot="10800000">
            <a:off x="5142639" y="5471187"/>
            <a:ext cx="802001" cy="802001"/>
          </a:xfrm>
          <a:prstGeom prst="flowChartDelay">
            <a:avLst/>
          </a:prstGeom>
          <a:solidFill>
            <a:srgbClr val="815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t-IT"/>
          </a:p>
        </p:txBody>
      </p:sp>
      <p:sp>
        <p:nvSpPr>
          <p:cNvPr id="13" name="CasellaDiTesto 12">
            <a:extLst>
              <a:ext uri="{FF2B5EF4-FFF2-40B4-BE49-F238E27FC236}">
                <a16:creationId xmlns:a16="http://schemas.microsoft.com/office/drawing/2014/main" id="{2231E036-9636-31E8-8F00-2F4DBCF8764D}"/>
              </a:ext>
            </a:extLst>
          </p:cNvPr>
          <p:cNvSpPr txBox="1"/>
          <p:nvPr/>
        </p:nvSpPr>
        <p:spPr>
          <a:xfrm>
            <a:off x="5548275" y="5442249"/>
            <a:ext cx="5672032" cy="831894"/>
          </a:xfrm>
          <a:prstGeom prst="rect">
            <a:avLst/>
          </a:prstGeom>
          <a:noFill/>
        </p:spPr>
        <p:txBody>
          <a:bodyPr wrap="square" rtlCol="0">
            <a:spAutoFit/>
          </a:bodyPr>
          <a:lstStyle/>
          <a:p>
            <a:pPr>
              <a:lnSpc>
                <a:spcPct val="107000"/>
              </a:lnSpc>
              <a:spcAft>
                <a:spcPts val="800"/>
              </a:spcAft>
            </a:pPr>
            <a:r>
              <a:rPr lang="it-IT" sz="47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PREGHIERA</a:t>
            </a:r>
          </a:p>
        </p:txBody>
      </p:sp>
      <p:pic>
        <p:nvPicPr>
          <p:cNvPr id="14" name="Immagine 13">
            <a:extLst>
              <a:ext uri="{FF2B5EF4-FFF2-40B4-BE49-F238E27FC236}">
                <a16:creationId xmlns:a16="http://schemas.microsoft.com/office/drawing/2014/main" id="{C518FF98-607A-F2BD-81F7-080494C6E34D}"/>
              </a:ext>
            </a:extLst>
          </p:cNvPr>
          <p:cNvPicPr>
            <a:picLocks noChangeAspect="1"/>
          </p:cNvPicPr>
          <p:nvPr/>
        </p:nvPicPr>
        <p:blipFill>
          <a:blip r:embed="rId2"/>
          <a:srcRect/>
          <a:stretch/>
        </p:blipFill>
        <p:spPr>
          <a:xfrm>
            <a:off x="530735" y="1388025"/>
            <a:ext cx="6602047" cy="4098205"/>
          </a:xfrm>
          <a:prstGeom prst="rect">
            <a:avLst/>
          </a:prstGeom>
        </p:spPr>
      </p:pic>
      <p:pic>
        <p:nvPicPr>
          <p:cNvPr id="16" name="Immagine 15" descr="Immagine che contiene cartone animato, Elementi grafici, disegno, clipart&#10;&#10;Il contenuto generato dall'IA potrebbe non essere corretto.">
            <a:extLst>
              <a:ext uri="{FF2B5EF4-FFF2-40B4-BE49-F238E27FC236}">
                <a16:creationId xmlns:a16="http://schemas.microsoft.com/office/drawing/2014/main" id="{79EBA3F3-FC52-CFFA-4F5D-43CCC0F7F4B3}"/>
              </a:ext>
            </a:extLst>
          </p:cNvPr>
          <p:cNvPicPr>
            <a:picLocks noChangeAspect="1"/>
          </p:cNvPicPr>
          <p:nvPr/>
        </p:nvPicPr>
        <p:blipFill>
          <a:blip r:embed="rId3"/>
          <a:stretch>
            <a:fillRect/>
          </a:stretch>
        </p:blipFill>
        <p:spPr>
          <a:xfrm>
            <a:off x="7051061" y="1714281"/>
            <a:ext cx="4963404" cy="3634200"/>
          </a:xfrm>
          <a:prstGeom prst="rect">
            <a:avLst/>
          </a:prstGeom>
        </p:spPr>
      </p:pic>
      <p:pic>
        <p:nvPicPr>
          <p:cNvPr id="17" name="Immagine 16">
            <a:extLst>
              <a:ext uri="{FF2B5EF4-FFF2-40B4-BE49-F238E27FC236}">
                <a16:creationId xmlns:a16="http://schemas.microsoft.com/office/drawing/2014/main" id="{EC575A8F-85FF-E7B6-E612-B92E9B3FD6C6}"/>
              </a:ext>
            </a:extLst>
          </p:cNvPr>
          <p:cNvPicPr>
            <a:picLocks noChangeAspect="1"/>
          </p:cNvPicPr>
          <p:nvPr/>
        </p:nvPicPr>
        <p:blipFill>
          <a:blip r:embed="rId4"/>
          <a:stretch>
            <a:fillRect/>
          </a:stretch>
        </p:blipFill>
        <p:spPr>
          <a:xfrm>
            <a:off x="783791" y="1603685"/>
            <a:ext cx="1291476" cy="1205377"/>
          </a:xfrm>
          <a:prstGeom prst="rect">
            <a:avLst/>
          </a:prstGeom>
        </p:spPr>
      </p:pic>
      <p:sp>
        <p:nvSpPr>
          <p:cNvPr id="2" name="Rettangolo 1">
            <a:extLst>
              <a:ext uri="{FF2B5EF4-FFF2-40B4-BE49-F238E27FC236}">
                <a16:creationId xmlns:a16="http://schemas.microsoft.com/office/drawing/2014/main" id="{30516029-FFA9-DEB9-B733-8317AC36B941}"/>
              </a:ext>
            </a:extLst>
          </p:cNvPr>
          <p:cNvSpPr/>
          <p:nvPr/>
        </p:nvSpPr>
        <p:spPr>
          <a:xfrm>
            <a:off x="0" y="676969"/>
            <a:ext cx="4718579" cy="468000"/>
          </a:xfrm>
          <a:prstGeom prst="rect">
            <a:avLst/>
          </a:prstGeom>
          <a:solidFill>
            <a:srgbClr val="815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Ritardo 2">
            <a:extLst>
              <a:ext uri="{FF2B5EF4-FFF2-40B4-BE49-F238E27FC236}">
                <a16:creationId xmlns:a16="http://schemas.microsoft.com/office/drawing/2014/main" id="{4088D5E6-33D3-B3A6-CE85-AD8940FA21CD}"/>
              </a:ext>
            </a:extLst>
          </p:cNvPr>
          <p:cNvSpPr/>
          <p:nvPr/>
        </p:nvSpPr>
        <p:spPr>
          <a:xfrm>
            <a:off x="4499098" y="676969"/>
            <a:ext cx="468000" cy="468000"/>
          </a:xfrm>
          <a:prstGeom prst="flowChartDelay">
            <a:avLst/>
          </a:prstGeom>
          <a:solidFill>
            <a:srgbClr val="815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CasellaDiTesto 3">
            <a:extLst>
              <a:ext uri="{FF2B5EF4-FFF2-40B4-BE49-F238E27FC236}">
                <a16:creationId xmlns:a16="http://schemas.microsoft.com/office/drawing/2014/main" id="{E301EB08-5CD9-1C32-9646-471D96D1A5CD}"/>
              </a:ext>
            </a:extLst>
          </p:cNvPr>
          <p:cNvSpPr txBox="1"/>
          <p:nvPr/>
        </p:nvSpPr>
        <p:spPr>
          <a:xfrm>
            <a:off x="502929" y="615714"/>
            <a:ext cx="4921594" cy="584775"/>
          </a:xfrm>
          <a:prstGeom prst="rect">
            <a:avLst/>
          </a:prstGeom>
          <a:noFill/>
        </p:spPr>
        <p:txBody>
          <a:bodyPr wrap="square" rtlCol="0">
            <a:spAutoFit/>
          </a:bodyPr>
          <a:lstStyle/>
          <a:p>
            <a:r>
              <a:rPr lang="it-IT" sz="3200" b="1" dirty="0">
                <a:solidFill>
                  <a:schemeClr val="bg1"/>
                </a:solidFill>
                <a:effectLst/>
                <a:latin typeface="URW DIN"/>
              </a:rPr>
              <a:t>Sabato - 8 marzo</a:t>
            </a:r>
            <a:endParaRPr lang="it-IT" sz="3200" dirty="0">
              <a:solidFill>
                <a:schemeClr val="bg1"/>
              </a:solidFill>
              <a:effectLst/>
              <a:latin typeface="URW DIN"/>
            </a:endParaRPr>
          </a:p>
        </p:txBody>
      </p:sp>
    </p:spTree>
    <p:extLst>
      <p:ext uri="{BB962C8B-B14F-4D97-AF65-F5344CB8AC3E}">
        <p14:creationId xmlns:p14="http://schemas.microsoft.com/office/powerpoint/2010/main" val="11045014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09B9E8D8-DA0B-1FFF-A101-EF1728BFF1CF}"/>
              </a:ext>
            </a:extLst>
          </p:cNvPr>
          <p:cNvSpPr/>
          <p:nvPr/>
        </p:nvSpPr>
        <p:spPr>
          <a:xfrm>
            <a:off x="0" y="676969"/>
            <a:ext cx="4718579" cy="468000"/>
          </a:xfrm>
          <a:prstGeom prst="rect">
            <a:avLst/>
          </a:prstGeom>
          <a:solidFill>
            <a:srgbClr val="815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Ritardo 6">
            <a:extLst>
              <a:ext uri="{FF2B5EF4-FFF2-40B4-BE49-F238E27FC236}">
                <a16:creationId xmlns:a16="http://schemas.microsoft.com/office/drawing/2014/main" id="{50E2A013-33F5-96DC-7B80-796D88F31D03}"/>
              </a:ext>
            </a:extLst>
          </p:cNvPr>
          <p:cNvSpPr/>
          <p:nvPr/>
        </p:nvSpPr>
        <p:spPr>
          <a:xfrm>
            <a:off x="4499098" y="676969"/>
            <a:ext cx="468000" cy="468000"/>
          </a:xfrm>
          <a:prstGeom prst="flowChartDelay">
            <a:avLst/>
          </a:prstGeom>
          <a:solidFill>
            <a:srgbClr val="815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CasellaDiTesto 11">
            <a:extLst>
              <a:ext uri="{FF2B5EF4-FFF2-40B4-BE49-F238E27FC236}">
                <a16:creationId xmlns:a16="http://schemas.microsoft.com/office/drawing/2014/main" id="{13F95F3D-381B-EAEE-1DEA-659245B67244}"/>
              </a:ext>
            </a:extLst>
          </p:cNvPr>
          <p:cNvSpPr txBox="1"/>
          <p:nvPr/>
        </p:nvSpPr>
        <p:spPr>
          <a:xfrm>
            <a:off x="502929" y="615714"/>
            <a:ext cx="4921594" cy="584775"/>
          </a:xfrm>
          <a:prstGeom prst="rect">
            <a:avLst/>
          </a:prstGeom>
          <a:noFill/>
        </p:spPr>
        <p:txBody>
          <a:bodyPr wrap="square" rtlCol="0">
            <a:spAutoFit/>
          </a:bodyPr>
          <a:lstStyle/>
          <a:p>
            <a:r>
              <a:rPr lang="it-IT" sz="3200" b="1" dirty="0">
                <a:solidFill>
                  <a:schemeClr val="bg1"/>
                </a:solidFill>
                <a:effectLst/>
                <a:latin typeface="URW DIN"/>
              </a:rPr>
              <a:t>Sabato - 8 marzo</a:t>
            </a:r>
            <a:endParaRPr lang="it-IT" sz="3200" dirty="0">
              <a:solidFill>
                <a:schemeClr val="bg1"/>
              </a:solidFill>
              <a:effectLst/>
              <a:latin typeface="URW DIN"/>
            </a:endParaRPr>
          </a:p>
        </p:txBody>
      </p:sp>
      <p:sp>
        <p:nvSpPr>
          <p:cNvPr id="14" name="CasellaDiTesto 13">
            <a:extLst>
              <a:ext uri="{FF2B5EF4-FFF2-40B4-BE49-F238E27FC236}">
                <a16:creationId xmlns:a16="http://schemas.microsoft.com/office/drawing/2014/main" id="{9F686251-E67B-EF38-AE53-2F0A7DDFE80E}"/>
              </a:ext>
            </a:extLst>
          </p:cNvPr>
          <p:cNvSpPr txBox="1"/>
          <p:nvPr/>
        </p:nvSpPr>
        <p:spPr>
          <a:xfrm>
            <a:off x="490645" y="1623170"/>
            <a:ext cx="7444812" cy="530145"/>
          </a:xfrm>
          <a:prstGeom prst="rect">
            <a:avLst/>
          </a:prstGeom>
          <a:noFill/>
        </p:spPr>
        <p:txBody>
          <a:bodyPr wrap="square" rtlCol="0">
            <a:spAutoFit/>
          </a:bodyPr>
          <a:lstStyle/>
          <a:p>
            <a:pPr>
              <a:lnSpc>
                <a:spcPct val="107000"/>
              </a:lnSpc>
              <a:spcAft>
                <a:spcPts val="800"/>
              </a:spcAft>
            </a:pPr>
            <a:r>
              <a:rPr lang="it-IT" sz="2800" b="1" i="1" dirty="0">
                <a:solidFill>
                  <a:srgbClr val="29B8CE"/>
                </a:solidFill>
                <a:effectLst/>
                <a:latin typeface="Arial" panose="020B0604020202020204" pitchFamily="34" charset="0"/>
                <a:ea typeface="Times New Roman" panose="02020603050405020304" pitchFamily="18" charset="0"/>
              </a:rPr>
              <a:t>Dal vangelo secondo Luca (5,31-32)</a:t>
            </a:r>
            <a:r>
              <a:rPr lang="it-IT" sz="2800" dirty="0">
                <a:solidFill>
                  <a:srgbClr val="29B8CE"/>
                </a:solidFill>
                <a:effectLst/>
              </a:rPr>
              <a:t> </a:t>
            </a:r>
            <a:endParaRPr lang="it-IT" sz="2800" dirty="0">
              <a:solidFill>
                <a:srgbClr val="29B8CE"/>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CasellaDiTesto 14">
            <a:extLst>
              <a:ext uri="{FF2B5EF4-FFF2-40B4-BE49-F238E27FC236}">
                <a16:creationId xmlns:a16="http://schemas.microsoft.com/office/drawing/2014/main" id="{FF8B10DB-787B-094D-80A7-18B5BCB1302B}"/>
              </a:ext>
            </a:extLst>
          </p:cNvPr>
          <p:cNvSpPr txBox="1"/>
          <p:nvPr/>
        </p:nvSpPr>
        <p:spPr>
          <a:xfrm>
            <a:off x="502929" y="2240940"/>
            <a:ext cx="6544139" cy="959878"/>
          </a:xfrm>
          <a:prstGeom prst="rect">
            <a:avLst/>
          </a:prstGeom>
          <a:noFill/>
        </p:spPr>
        <p:txBody>
          <a:bodyPr wrap="square" rtlCol="0">
            <a:spAutoFit/>
          </a:bodyPr>
          <a:lstStyle/>
          <a:p>
            <a:pPr>
              <a:lnSpc>
                <a:spcPct val="107000"/>
              </a:lnSpc>
              <a:spcAft>
                <a:spcPts val="800"/>
              </a:spcAft>
            </a:pPr>
            <a:r>
              <a:rPr lang="it-IT" sz="1800" dirty="0">
                <a:solidFill>
                  <a:srgbClr val="333333"/>
                </a:solidFill>
                <a:effectLst/>
                <a:latin typeface="Arial" panose="020B0604020202020204" pitchFamily="34" charset="0"/>
                <a:ea typeface="Calibri" panose="020F0502020204030204" pitchFamily="34" charset="0"/>
                <a:cs typeface="Arial" panose="020B0604020202020204" pitchFamily="34" charset="0"/>
              </a:rPr>
              <a:t>Gesù rispose loro: «Non sono i sani che hanno bisogno del medico, ma i malati; io non sono venuto a chiamare i giusti, ma i peccatori perché si convertano».</a:t>
            </a:r>
            <a:endParaRPr lang="it-IT" sz="18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16" name="Immagine 15">
            <a:extLst>
              <a:ext uri="{FF2B5EF4-FFF2-40B4-BE49-F238E27FC236}">
                <a16:creationId xmlns:a16="http://schemas.microsoft.com/office/drawing/2014/main" id="{527660B4-32F0-2455-B8CF-B5FF816324D8}"/>
              </a:ext>
            </a:extLst>
          </p:cNvPr>
          <p:cNvPicPr>
            <a:picLocks noChangeAspect="1"/>
          </p:cNvPicPr>
          <p:nvPr/>
        </p:nvPicPr>
        <p:blipFill>
          <a:blip r:embed="rId2"/>
          <a:srcRect/>
          <a:stretch/>
        </p:blipFill>
        <p:spPr>
          <a:xfrm>
            <a:off x="7459579" y="518445"/>
            <a:ext cx="4387457" cy="2723504"/>
          </a:xfrm>
          <a:prstGeom prst="rect">
            <a:avLst/>
          </a:prstGeom>
        </p:spPr>
      </p:pic>
      <p:pic>
        <p:nvPicPr>
          <p:cNvPr id="17" name="Immagine 16" descr="Immagine che contiene cartone animato, Elementi grafici, disegno, clipart&#10;&#10;Il contenuto generato dall'IA potrebbe non essere corretto.">
            <a:extLst>
              <a:ext uri="{FF2B5EF4-FFF2-40B4-BE49-F238E27FC236}">
                <a16:creationId xmlns:a16="http://schemas.microsoft.com/office/drawing/2014/main" id="{53ABA2DB-1156-9C76-E11D-89D9547F16EB}"/>
              </a:ext>
            </a:extLst>
          </p:cNvPr>
          <p:cNvPicPr>
            <a:picLocks noChangeAspect="1"/>
          </p:cNvPicPr>
          <p:nvPr/>
        </p:nvPicPr>
        <p:blipFill>
          <a:blip r:embed="rId3"/>
          <a:stretch>
            <a:fillRect/>
          </a:stretch>
        </p:blipFill>
        <p:spPr>
          <a:xfrm>
            <a:off x="7736076" y="2791325"/>
            <a:ext cx="3950352" cy="2892444"/>
          </a:xfrm>
          <a:prstGeom prst="rect">
            <a:avLst/>
          </a:prstGeom>
        </p:spPr>
      </p:pic>
      <p:sp>
        <p:nvSpPr>
          <p:cNvPr id="18" name="Rettangolo 17">
            <a:extLst>
              <a:ext uri="{FF2B5EF4-FFF2-40B4-BE49-F238E27FC236}">
                <a16:creationId xmlns:a16="http://schemas.microsoft.com/office/drawing/2014/main" id="{CF7D86AF-096F-FF4F-1072-FC3BF80C321C}"/>
              </a:ext>
            </a:extLst>
          </p:cNvPr>
          <p:cNvSpPr/>
          <p:nvPr/>
        </p:nvSpPr>
        <p:spPr>
          <a:xfrm>
            <a:off x="8328013" y="5798952"/>
            <a:ext cx="4184830" cy="486312"/>
          </a:xfrm>
          <a:prstGeom prst="rect">
            <a:avLst/>
          </a:prstGeom>
          <a:solidFill>
            <a:srgbClr val="815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t-IT"/>
          </a:p>
        </p:txBody>
      </p:sp>
      <p:sp>
        <p:nvSpPr>
          <p:cNvPr id="19" name="Ritardo 18">
            <a:extLst>
              <a:ext uri="{FF2B5EF4-FFF2-40B4-BE49-F238E27FC236}">
                <a16:creationId xmlns:a16="http://schemas.microsoft.com/office/drawing/2014/main" id="{28522CBA-FA8A-CD9B-A1A5-B4213183DD1D}"/>
              </a:ext>
            </a:extLst>
          </p:cNvPr>
          <p:cNvSpPr/>
          <p:nvPr/>
        </p:nvSpPr>
        <p:spPr>
          <a:xfrm rot="10800000">
            <a:off x="7847804" y="5798950"/>
            <a:ext cx="486312" cy="486312"/>
          </a:xfrm>
          <a:prstGeom prst="flowChartDelay">
            <a:avLst/>
          </a:prstGeom>
          <a:solidFill>
            <a:srgbClr val="815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t-IT"/>
          </a:p>
        </p:txBody>
      </p:sp>
      <p:sp>
        <p:nvSpPr>
          <p:cNvPr id="20" name="CasellaDiTesto 19">
            <a:extLst>
              <a:ext uri="{FF2B5EF4-FFF2-40B4-BE49-F238E27FC236}">
                <a16:creationId xmlns:a16="http://schemas.microsoft.com/office/drawing/2014/main" id="{BEFC110B-B8D9-E223-C00F-D506DA8E44CE}"/>
              </a:ext>
            </a:extLst>
          </p:cNvPr>
          <p:cNvSpPr txBox="1"/>
          <p:nvPr/>
        </p:nvSpPr>
        <p:spPr>
          <a:xfrm>
            <a:off x="8184690" y="5749387"/>
            <a:ext cx="3439372" cy="564385"/>
          </a:xfrm>
          <a:prstGeom prst="rect">
            <a:avLst/>
          </a:prstGeom>
          <a:noFill/>
        </p:spPr>
        <p:txBody>
          <a:bodyPr wrap="square" rtlCol="0">
            <a:spAutoFit/>
          </a:bodyPr>
          <a:lstStyle/>
          <a:p>
            <a:pPr>
              <a:lnSpc>
                <a:spcPct val="107000"/>
              </a:lnSpc>
              <a:spcAft>
                <a:spcPts val="800"/>
              </a:spcAft>
            </a:pPr>
            <a:r>
              <a:rPr lang="it-IT" sz="3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PREGHIERA</a:t>
            </a:r>
          </a:p>
        </p:txBody>
      </p:sp>
    </p:spTree>
    <p:extLst>
      <p:ext uri="{BB962C8B-B14F-4D97-AF65-F5344CB8AC3E}">
        <p14:creationId xmlns:p14="http://schemas.microsoft.com/office/powerpoint/2010/main" val="5152972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magine 9">
            <a:extLst>
              <a:ext uri="{FF2B5EF4-FFF2-40B4-BE49-F238E27FC236}">
                <a16:creationId xmlns:a16="http://schemas.microsoft.com/office/drawing/2014/main" id="{FBE3719A-6BCD-035A-0FB9-02C19648A503}"/>
              </a:ext>
            </a:extLst>
          </p:cNvPr>
          <p:cNvPicPr>
            <a:picLocks noChangeAspect="1"/>
          </p:cNvPicPr>
          <p:nvPr/>
        </p:nvPicPr>
        <p:blipFill>
          <a:blip r:embed="rId2"/>
          <a:stretch>
            <a:fillRect/>
          </a:stretch>
        </p:blipFill>
        <p:spPr>
          <a:xfrm>
            <a:off x="502929" y="2360973"/>
            <a:ext cx="946373" cy="946373"/>
          </a:xfrm>
          <a:prstGeom prst="rect">
            <a:avLst/>
          </a:prstGeom>
        </p:spPr>
      </p:pic>
      <p:sp>
        <p:nvSpPr>
          <p:cNvPr id="12" name="CasellaDiTesto 11">
            <a:extLst>
              <a:ext uri="{FF2B5EF4-FFF2-40B4-BE49-F238E27FC236}">
                <a16:creationId xmlns:a16="http://schemas.microsoft.com/office/drawing/2014/main" id="{75CEBFB2-0670-9C31-34CE-5202D6FE5B12}"/>
              </a:ext>
            </a:extLst>
          </p:cNvPr>
          <p:cNvSpPr txBox="1"/>
          <p:nvPr/>
        </p:nvSpPr>
        <p:spPr>
          <a:xfrm>
            <a:off x="420311" y="1591061"/>
            <a:ext cx="7444812" cy="561372"/>
          </a:xfrm>
          <a:prstGeom prst="rect">
            <a:avLst/>
          </a:prstGeom>
          <a:noFill/>
        </p:spPr>
        <p:txBody>
          <a:bodyPr wrap="square" rtlCol="0">
            <a:spAutoFit/>
          </a:bodyPr>
          <a:lstStyle/>
          <a:p>
            <a:pPr>
              <a:lnSpc>
                <a:spcPct val="107000"/>
              </a:lnSpc>
              <a:spcAft>
                <a:spcPts val="800"/>
              </a:spcAft>
            </a:pPr>
            <a:r>
              <a:rPr lang="it-IT" sz="3000" b="1" i="1" dirty="0">
                <a:solidFill>
                  <a:srgbClr val="29B8CE"/>
                </a:solidFill>
                <a:effectLst/>
                <a:latin typeface="Arial" panose="020B0604020202020204" pitchFamily="34" charset="0"/>
                <a:ea typeface="Times New Roman" panose="02020603050405020304" pitchFamily="18" charset="0"/>
                <a:cs typeface="Times New Roman" panose="02020603050405020304" pitchFamily="18" charset="0"/>
              </a:rPr>
              <a:t>Breve Spiegazione</a:t>
            </a:r>
            <a:endParaRPr lang="it-IT" sz="3000" i="1" dirty="0">
              <a:solidFill>
                <a:srgbClr val="29B8CE"/>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CasellaDiTesto 12">
            <a:extLst>
              <a:ext uri="{FF2B5EF4-FFF2-40B4-BE49-F238E27FC236}">
                <a16:creationId xmlns:a16="http://schemas.microsoft.com/office/drawing/2014/main" id="{7F7C4406-958D-1D32-E7AB-0EF1C388F20A}"/>
              </a:ext>
            </a:extLst>
          </p:cNvPr>
          <p:cNvSpPr txBox="1"/>
          <p:nvPr/>
        </p:nvSpPr>
        <p:spPr>
          <a:xfrm>
            <a:off x="1651851" y="2244426"/>
            <a:ext cx="5408967" cy="2441759"/>
          </a:xfrm>
          <a:prstGeom prst="rect">
            <a:avLst/>
          </a:prstGeom>
          <a:noFill/>
        </p:spPr>
        <p:txBody>
          <a:bodyPr wrap="square" rtlCol="0">
            <a:spAutoFit/>
          </a:bodyPr>
          <a:lstStyle/>
          <a:p>
            <a:pPr>
              <a:lnSpc>
                <a:spcPct val="107000"/>
              </a:lnSpc>
              <a:spcAft>
                <a:spcPts val="800"/>
              </a:spcAft>
            </a:pPr>
            <a:r>
              <a:rPr lang="it-IT" sz="1800" i="1" dirty="0">
                <a:solidFill>
                  <a:srgbClr val="333333"/>
                </a:solidFill>
                <a:effectLst/>
                <a:latin typeface="Arial" panose="020B0604020202020204" pitchFamily="34" charset="0"/>
                <a:ea typeface="Calibri" panose="020F0502020204030204" pitchFamily="34" charset="0"/>
                <a:cs typeface="Arial" panose="020B0604020202020204" pitchFamily="34" charset="0"/>
              </a:rPr>
              <a:t>Aprire il cuore a Dio ti permette d guardarti come Lui ti guarda. La preghiera ti aiuta a sentire su di te l’amore di Dio. Cercarlo come un malato cerca il medico, come un assetato cerca l’acqua fresca. Il Signore in questo cammino di Quaresima, se vuoi, ti aiuterà a sentirti bisognoso della sua presenza; il perdono che ti regala ti aiuterà nel tuo cammino di conversione. È Lui che cambia il cuore!</a:t>
            </a:r>
            <a:endParaRPr lang="it-IT" sz="18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21" name="Immagine 20">
            <a:extLst>
              <a:ext uri="{FF2B5EF4-FFF2-40B4-BE49-F238E27FC236}">
                <a16:creationId xmlns:a16="http://schemas.microsoft.com/office/drawing/2014/main" id="{F5B39874-7BBB-D218-086A-FEDC4C416287}"/>
              </a:ext>
            </a:extLst>
          </p:cNvPr>
          <p:cNvPicPr>
            <a:picLocks noChangeAspect="1"/>
          </p:cNvPicPr>
          <p:nvPr/>
        </p:nvPicPr>
        <p:blipFill>
          <a:blip r:embed="rId3"/>
          <a:srcRect/>
          <a:stretch/>
        </p:blipFill>
        <p:spPr>
          <a:xfrm>
            <a:off x="7459579" y="518445"/>
            <a:ext cx="4387457" cy="2723504"/>
          </a:xfrm>
          <a:prstGeom prst="rect">
            <a:avLst/>
          </a:prstGeom>
        </p:spPr>
      </p:pic>
      <p:pic>
        <p:nvPicPr>
          <p:cNvPr id="22" name="Immagine 21" descr="Immagine che contiene cartone animato, Elementi grafici, disegno, clipart&#10;&#10;Il contenuto generato dall'IA potrebbe non essere corretto.">
            <a:extLst>
              <a:ext uri="{FF2B5EF4-FFF2-40B4-BE49-F238E27FC236}">
                <a16:creationId xmlns:a16="http://schemas.microsoft.com/office/drawing/2014/main" id="{90BFB528-C458-CC7B-9052-0A74C16BD4CE}"/>
              </a:ext>
            </a:extLst>
          </p:cNvPr>
          <p:cNvPicPr>
            <a:picLocks noChangeAspect="1"/>
          </p:cNvPicPr>
          <p:nvPr/>
        </p:nvPicPr>
        <p:blipFill>
          <a:blip r:embed="rId4"/>
          <a:stretch>
            <a:fillRect/>
          </a:stretch>
        </p:blipFill>
        <p:spPr>
          <a:xfrm>
            <a:off x="7736076" y="2791325"/>
            <a:ext cx="3950352" cy="2892444"/>
          </a:xfrm>
          <a:prstGeom prst="rect">
            <a:avLst/>
          </a:prstGeom>
        </p:spPr>
      </p:pic>
      <p:sp>
        <p:nvSpPr>
          <p:cNvPr id="23" name="Rettangolo 22">
            <a:extLst>
              <a:ext uri="{FF2B5EF4-FFF2-40B4-BE49-F238E27FC236}">
                <a16:creationId xmlns:a16="http://schemas.microsoft.com/office/drawing/2014/main" id="{045898B3-9266-985D-714D-B492F37DEB78}"/>
              </a:ext>
            </a:extLst>
          </p:cNvPr>
          <p:cNvSpPr/>
          <p:nvPr/>
        </p:nvSpPr>
        <p:spPr>
          <a:xfrm>
            <a:off x="8328013" y="5798952"/>
            <a:ext cx="4184830" cy="486312"/>
          </a:xfrm>
          <a:prstGeom prst="rect">
            <a:avLst/>
          </a:prstGeom>
          <a:solidFill>
            <a:srgbClr val="815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t-IT"/>
          </a:p>
        </p:txBody>
      </p:sp>
      <p:sp>
        <p:nvSpPr>
          <p:cNvPr id="24" name="Ritardo 23">
            <a:extLst>
              <a:ext uri="{FF2B5EF4-FFF2-40B4-BE49-F238E27FC236}">
                <a16:creationId xmlns:a16="http://schemas.microsoft.com/office/drawing/2014/main" id="{91C5C4CC-FC47-5103-7BC0-515B69853589}"/>
              </a:ext>
            </a:extLst>
          </p:cNvPr>
          <p:cNvSpPr/>
          <p:nvPr/>
        </p:nvSpPr>
        <p:spPr>
          <a:xfrm rot="10800000">
            <a:off x="7847804" y="5798950"/>
            <a:ext cx="486312" cy="486312"/>
          </a:xfrm>
          <a:prstGeom prst="flowChartDelay">
            <a:avLst/>
          </a:prstGeom>
          <a:solidFill>
            <a:srgbClr val="815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t-IT"/>
          </a:p>
        </p:txBody>
      </p:sp>
      <p:sp>
        <p:nvSpPr>
          <p:cNvPr id="25" name="CasellaDiTesto 24">
            <a:extLst>
              <a:ext uri="{FF2B5EF4-FFF2-40B4-BE49-F238E27FC236}">
                <a16:creationId xmlns:a16="http://schemas.microsoft.com/office/drawing/2014/main" id="{3CF2FB10-978C-57BC-7140-6382AC5D342A}"/>
              </a:ext>
            </a:extLst>
          </p:cNvPr>
          <p:cNvSpPr txBox="1"/>
          <p:nvPr/>
        </p:nvSpPr>
        <p:spPr>
          <a:xfrm>
            <a:off x="8184690" y="5749387"/>
            <a:ext cx="3439372" cy="564385"/>
          </a:xfrm>
          <a:prstGeom prst="rect">
            <a:avLst/>
          </a:prstGeom>
          <a:noFill/>
        </p:spPr>
        <p:txBody>
          <a:bodyPr wrap="square" rtlCol="0">
            <a:spAutoFit/>
          </a:bodyPr>
          <a:lstStyle/>
          <a:p>
            <a:pPr>
              <a:lnSpc>
                <a:spcPct val="107000"/>
              </a:lnSpc>
              <a:spcAft>
                <a:spcPts val="800"/>
              </a:spcAft>
            </a:pPr>
            <a:r>
              <a:rPr lang="it-IT" sz="3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PREGHIERA</a:t>
            </a:r>
          </a:p>
        </p:txBody>
      </p:sp>
      <p:sp>
        <p:nvSpPr>
          <p:cNvPr id="26" name="Rettangolo 25">
            <a:extLst>
              <a:ext uri="{FF2B5EF4-FFF2-40B4-BE49-F238E27FC236}">
                <a16:creationId xmlns:a16="http://schemas.microsoft.com/office/drawing/2014/main" id="{446734A3-87AF-F84C-7F76-151280906368}"/>
              </a:ext>
            </a:extLst>
          </p:cNvPr>
          <p:cNvSpPr/>
          <p:nvPr/>
        </p:nvSpPr>
        <p:spPr>
          <a:xfrm>
            <a:off x="0" y="676969"/>
            <a:ext cx="4718579" cy="468000"/>
          </a:xfrm>
          <a:prstGeom prst="rect">
            <a:avLst/>
          </a:prstGeom>
          <a:solidFill>
            <a:srgbClr val="815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Ritardo 26">
            <a:extLst>
              <a:ext uri="{FF2B5EF4-FFF2-40B4-BE49-F238E27FC236}">
                <a16:creationId xmlns:a16="http://schemas.microsoft.com/office/drawing/2014/main" id="{B3D71B4B-B98A-F3BE-AC3D-B05EB0521D7D}"/>
              </a:ext>
            </a:extLst>
          </p:cNvPr>
          <p:cNvSpPr/>
          <p:nvPr/>
        </p:nvSpPr>
        <p:spPr>
          <a:xfrm>
            <a:off x="4499098" y="676969"/>
            <a:ext cx="468000" cy="468000"/>
          </a:xfrm>
          <a:prstGeom prst="flowChartDelay">
            <a:avLst/>
          </a:prstGeom>
          <a:solidFill>
            <a:srgbClr val="815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8" name="CasellaDiTesto 27">
            <a:extLst>
              <a:ext uri="{FF2B5EF4-FFF2-40B4-BE49-F238E27FC236}">
                <a16:creationId xmlns:a16="http://schemas.microsoft.com/office/drawing/2014/main" id="{460A5D4F-236D-7A0F-086E-314F1CA7A9B0}"/>
              </a:ext>
            </a:extLst>
          </p:cNvPr>
          <p:cNvSpPr txBox="1"/>
          <p:nvPr/>
        </p:nvSpPr>
        <p:spPr>
          <a:xfrm>
            <a:off x="502929" y="615714"/>
            <a:ext cx="4921594" cy="584775"/>
          </a:xfrm>
          <a:prstGeom prst="rect">
            <a:avLst/>
          </a:prstGeom>
          <a:noFill/>
        </p:spPr>
        <p:txBody>
          <a:bodyPr wrap="square" rtlCol="0">
            <a:spAutoFit/>
          </a:bodyPr>
          <a:lstStyle/>
          <a:p>
            <a:r>
              <a:rPr lang="it-IT" sz="3200" b="1" dirty="0">
                <a:solidFill>
                  <a:schemeClr val="bg1"/>
                </a:solidFill>
                <a:effectLst/>
                <a:latin typeface="URW DIN"/>
              </a:rPr>
              <a:t>Sabato - 8 marzo</a:t>
            </a:r>
            <a:endParaRPr lang="it-IT" sz="3200" dirty="0">
              <a:solidFill>
                <a:schemeClr val="bg1"/>
              </a:solidFill>
              <a:effectLst/>
              <a:latin typeface="URW DIN"/>
            </a:endParaRPr>
          </a:p>
        </p:txBody>
      </p:sp>
    </p:spTree>
    <p:extLst>
      <p:ext uri="{BB962C8B-B14F-4D97-AF65-F5344CB8AC3E}">
        <p14:creationId xmlns:p14="http://schemas.microsoft.com/office/powerpoint/2010/main" val="7794417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F568383D-E519-FB04-F960-240935DB7D89}"/>
              </a:ext>
            </a:extLst>
          </p:cNvPr>
          <p:cNvSpPr/>
          <p:nvPr/>
        </p:nvSpPr>
        <p:spPr>
          <a:xfrm>
            <a:off x="0" y="676969"/>
            <a:ext cx="4718579" cy="468000"/>
          </a:xfrm>
          <a:prstGeom prst="rect">
            <a:avLst/>
          </a:prstGeom>
          <a:solidFill>
            <a:srgbClr val="815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Ritardo 3">
            <a:extLst>
              <a:ext uri="{FF2B5EF4-FFF2-40B4-BE49-F238E27FC236}">
                <a16:creationId xmlns:a16="http://schemas.microsoft.com/office/drawing/2014/main" id="{88C83B6D-F3A3-41BD-3FCB-F1E77871AE78}"/>
              </a:ext>
            </a:extLst>
          </p:cNvPr>
          <p:cNvSpPr/>
          <p:nvPr/>
        </p:nvSpPr>
        <p:spPr>
          <a:xfrm>
            <a:off x="4499098" y="676969"/>
            <a:ext cx="468000" cy="468000"/>
          </a:xfrm>
          <a:prstGeom prst="flowChartDelay">
            <a:avLst/>
          </a:prstGeom>
          <a:solidFill>
            <a:srgbClr val="815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CasellaDiTesto 8">
            <a:extLst>
              <a:ext uri="{FF2B5EF4-FFF2-40B4-BE49-F238E27FC236}">
                <a16:creationId xmlns:a16="http://schemas.microsoft.com/office/drawing/2014/main" id="{81972327-F670-EE48-7B31-3EA9F9733A91}"/>
              </a:ext>
            </a:extLst>
          </p:cNvPr>
          <p:cNvSpPr txBox="1"/>
          <p:nvPr/>
        </p:nvSpPr>
        <p:spPr>
          <a:xfrm>
            <a:off x="502929" y="615714"/>
            <a:ext cx="4921594" cy="584775"/>
          </a:xfrm>
          <a:prstGeom prst="rect">
            <a:avLst/>
          </a:prstGeom>
          <a:noFill/>
        </p:spPr>
        <p:txBody>
          <a:bodyPr wrap="square" rtlCol="0">
            <a:spAutoFit/>
          </a:bodyPr>
          <a:lstStyle/>
          <a:p>
            <a:r>
              <a:rPr lang="it-IT" sz="3200" b="1" dirty="0">
                <a:solidFill>
                  <a:schemeClr val="bg1"/>
                </a:solidFill>
                <a:effectLst/>
                <a:latin typeface="URW DIN"/>
              </a:rPr>
              <a:t>Sabato - 8 marzo</a:t>
            </a:r>
            <a:endParaRPr lang="it-IT" sz="3200" dirty="0">
              <a:solidFill>
                <a:schemeClr val="bg1"/>
              </a:solidFill>
              <a:effectLst/>
              <a:latin typeface="URW DIN"/>
            </a:endParaRPr>
          </a:p>
        </p:txBody>
      </p:sp>
      <p:pic>
        <p:nvPicPr>
          <p:cNvPr id="10" name="Immagine 9">
            <a:extLst>
              <a:ext uri="{FF2B5EF4-FFF2-40B4-BE49-F238E27FC236}">
                <a16:creationId xmlns:a16="http://schemas.microsoft.com/office/drawing/2014/main" id="{3792DA9D-C24F-2886-3337-9F52C4937558}"/>
              </a:ext>
            </a:extLst>
          </p:cNvPr>
          <p:cNvPicPr>
            <a:picLocks noChangeAspect="1"/>
          </p:cNvPicPr>
          <p:nvPr/>
        </p:nvPicPr>
        <p:blipFill>
          <a:blip r:embed="rId2"/>
          <a:stretch>
            <a:fillRect/>
          </a:stretch>
        </p:blipFill>
        <p:spPr>
          <a:xfrm>
            <a:off x="502928" y="2314955"/>
            <a:ext cx="1191589" cy="663145"/>
          </a:xfrm>
          <a:prstGeom prst="rect">
            <a:avLst/>
          </a:prstGeom>
        </p:spPr>
      </p:pic>
      <p:sp>
        <p:nvSpPr>
          <p:cNvPr id="12" name="CasellaDiTesto 11">
            <a:extLst>
              <a:ext uri="{FF2B5EF4-FFF2-40B4-BE49-F238E27FC236}">
                <a16:creationId xmlns:a16="http://schemas.microsoft.com/office/drawing/2014/main" id="{1316C257-0457-D878-4D9B-C7A6F661E94D}"/>
              </a:ext>
            </a:extLst>
          </p:cNvPr>
          <p:cNvSpPr txBox="1"/>
          <p:nvPr/>
        </p:nvSpPr>
        <p:spPr>
          <a:xfrm>
            <a:off x="1872373" y="2227946"/>
            <a:ext cx="5298448" cy="3650038"/>
          </a:xfrm>
          <a:prstGeom prst="rect">
            <a:avLst/>
          </a:prstGeom>
          <a:noFill/>
        </p:spPr>
        <p:txBody>
          <a:bodyPr wrap="square" rtlCol="0">
            <a:spAutoFit/>
          </a:bodyPr>
          <a:lstStyle/>
          <a:p>
            <a:pPr>
              <a:lnSpc>
                <a:spcPct val="107000"/>
              </a:lnSpc>
              <a:spcAft>
                <a:spcPts val="800"/>
              </a:spcAft>
            </a:pPr>
            <a:r>
              <a:rPr lang="it-IT" sz="1800" b="1" dirty="0">
                <a:effectLst/>
                <a:latin typeface="Arial" panose="020B0604020202020204" pitchFamily="34" charset="0"/>
                <a:ea typeface="Calibri" panose="020F0502020204030204" pitchFamily="34" charset="0"/>
                <a:cs typeface="Arial" panose="020B0604020202020204" pitchFamily="34" charset="0"/>
              </a:rPr>
              <a:t>Preghiera</a:t>
            </a:r>
            <a:endParaRPr lang="it-IT" sz="18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it-IT" sz="1800" dirty="0">
                <a:effectLst/>
                <a:latin typeface="Arial" panose="020B0604020202020204" pitchFamily="34" charset="0"/>
                <a:ea typeface="Calibri" panose="020F0502020204030204" pitchFamily="34" charset="0"/>
                <a:cs typeface="Arial" panose="020B0604020202020204" pitchFamily="34" charset="0"/>
              </a:rPr>
              <a:t>Converti, Signore, i miei pensieri.</a:t>
            </a:r>
          </a:p>
          <a:p>
            <a:pPr>
              <a:lnSpc>
                <a:spcPct val="107000"/>
              </a:lnSpc>
              <a:spcAft>
                <a:spcPts val="800"/>
              </a:spcAft>
            </a:pPr>
            <a:r>
              <a:rPr lang="it-IT" sz="1800" b="1" dirty="0">
                <a:effectLst/>
                <a:latin typeface="Arial" panose="020B0604020202020204" pitchFamily="34" charset="0"/>
                <a:ea typeface="Calibri" panose="020F0502020204030204" pitchFamily="34" charset="0"/>
                <a:cs typeface="Arial" panose="020B0604020202020204" pitchFamily="34" charset="0"/>
              </a:rPr>
              <a:t>Perché possa cercare le tue vie e incamminarmi nella tua volontà.</a:t>
            </a:r>
            <a:endParaRPr lang="it-IT" sz="18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it-IT" sz="1800" dirty="0">
                <a:effectLst/>
                <a:latin typeface="Arial" panose="020B0604020202020204" pitchFamily="34" charset="0"/>
                <a:ea typeface="Calibri" panose="020F0502020204030204" pitchFamily="34" charset="0"/>
                <a:cs typeface="Arial" panose="020B0604020202020204" pitchFamily="34" charset="0"/>
              </a:rPr>
              <a:t>Converti, Signore, il mio sguardo.</a:t>
            </a:r>
          </a:p>
          <a:p>
            <a:pPr>
              <a:lnSpc>
                <a:spcPct val="107000"/>
              </a:lnSpc>
              <a:spcAft>
                <a:spcPts val="800"/>
              </a:spcAft>
            </a:pPr>
            <a:r>
              <a:rPr lang="it-IT" sz="1800" b="1" dirty="0">
                <a:effectLst/>
                <a:latin typeface="Arial" panose="020B0604020202020204" pitchFamily="34" charset="0"/>
                <a:ea typeface="Calibri" panose="020F0502020204030204" pitchFamily="34" charset="0"/>
                <a:cs typeface="Arial" panose="020B0604020202020204" pitchFamily="34" charset="0"/>
              </a:rPr>
              <a:t>Perché possa scrutare l’orizzonte e vedere dove Tu mi stai guidando</a:t>
            </a:r>
            <a:endParaRPr lang="it-IT" sz="18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it-IT" sz="1800" dirty="0">
                <a:effectLst/>
                <a:latin typeface="Arial" panose="020B0604020202020204" pitchFamily="34" charset="0"/>
                <a:ea typeface="Calibri" panose="020F0502020204030204" pitchFamily="34" charset="0"/>
                <a:cs typeface="Arial" panose="020B0604020202020204" pitchFamily="34" charset="0"/>
              </a:rPr>
              <a:t>Converti, Signore, il mio cuore.</a:t>
            </a:r>
          </a:p>
          <a:p>
            <a:pPr>
              <a:lnSpc>
                <a:spcPct val="107000"/>
              </a:lnSpc>
              <a:spcAft>
                <a:spcPts val="800"/>
              </a:spcAft>
            </a:pPr>
            <a:r>
              <a:rPr lang="it-IT" sz="1800" b="1" dirty="0">
                <a:effectLst/>
                <a:latin typeface="Arial" panose="020B0604020202020204" pitchFamily="34" charset="0"/>
                <a:ea typeface="Calibri" panose="020F0502020204030204" pitchFamily="34" charset="0"/>
                <a:cs typeface="Arial" panose="020B0604020202020204" pitchFamily="34" charset="0"/>
              </a:rPr>
              <a:t>Perché il tuo perdono è capace di cambiare il cuore di pietra in un cuore che sa amare.</a:t>
            </a:r>
            <a:endParaRPr lang="it-IT" sz="18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13" name="Immagine 12">
            <a:extLst>
              <a:ext uri="{FF2B5EF4-FFF2-40B4-BE49-F238E27FC236}">
                <a16:creationId xmlns:a16="http://schemas.microsoft.com/office/drawing/2014/main" id="{22EF5F0D-6155-F020-E688-152EF6E8E37C}"/>
              </a:ext>
            </a:extLst>
          </p:cNvPr>
          <p:cNvPicPr>
            <a:picLocks noChangeAspect="1"/>
          </p:cNvPicPr>
          <p:nvPr/>
        </p:nvPicPr>
        <p:blipFill>
          <a:blip r:embed="rId3"/>
          <a:srcRect/>
          <a:stretch/>
        </p:blipFill>
        <p:spPr>
          <a:xfrm>
            <a:off x="7459579" y="518445"/>
            <a:ext cx="4387457" cy="2723504"/>
          </a:xfrm>
          <a:prstGeom prst="rect">
            <a:avLst/>
          </a:prstGeom>
        </p:spPr>
      </p:pic>
      <p:sp>
        <p:nvSpPr>
          <p:cNvPr id="15" name="CasellaDiTesto 14">
            <a:extLst>
              <a:ext uri="{FF2B5EF4-FFF2-40B4-BE49-F238E27FC236}">
                <a16:creationId xmlns:a16="http://schemas.microsoft.com/office/drawing/2014/main" id="{F0237EEC-C5C3-BFE0-F559-8591452BE205}"/>
              </a:ext>
            </a:extLst>
          </p:cNvPr>
          <p:cNvSpPr txBox="1"/>
          <p:nvPr/>
        </p:nvSpPr>
        <p:spPr>
          <a:xfrm>
            <a:off x="420311" y="1565772"/>
            <a:ext cx="7444812" cy="561372"/>
          </a:xfrm>
          <a:prstGeom prst="rect">
            <a:avLst/>
          </a:prstGeom>
          <a:noFill/>
        </p:spPr>
        <p:txBody>
          <a:bodyPr wrap="square" rtlCol="0">
            <a:spAutoFit/>
          </a:bodyPr>
          <a:lstStyle/>
          <a:p>
            <a:pPr>
              <a:lnSpc>
                <a:spcPct val="107000"/>
              </a:lnSpc>
              <a:spcAft>
                <a:spcPts val="800"/>
              </a:spcAft>
            </a:pPr>
            <a:r>
              <a:rPr lang="it-IT" sz="3000" b="1" i="1" dirty="0">
                <a:solidFill>
                  <a:srgbClr val="29B8CE"/>
                </a:solidFill>
                <a:effectLst/>
                <a:latin typeface="Arial" panose="020B0604020202020204" pitchFamily="34" charset="0"/>
                <a:ea typeface="Times New Roman" panose="02020603050405020304" pitchFamily="18" charset="0"/>
                <a:cs typeface="Times New Roman" panose="02020603050405020304" pitchFamily="18" charset="0"/>
              </a:rPr>
              <a:t>Preghiera</a:t>
            </a:r>
            <a:endParaRPr lang="it-IT" sz="3000" i="1" dirty="0">
              <a:solidFill>
                <a:srgbClr val="29B8CE"/>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6" name="Immagine 15" descr="Immagine che contiene cartone animato, Elementi grafici, disegno, clipart&#10;&#10;Il contenuto generato dall'IA potrebbe non essere corretto.">
            <a:extLst>
              <a:ext uri="{FF2B5EF4-FFF2-40B4-BE49-F238E27FC236}">
                <a16:creationId xmlns:a16="http://schemas.microsoft.com/office/drawing/2014/main" id="{8599FC5D-D856-EBBB-5F69-91966D016E04}"/>
              </a:ext>
            </a:extLst>
          </p:cNvPr>
          <p:cNvPicPr>
            <a:picLocks noChangeAspect="1"/>
          </p:cNvPicPr>
          <p:nvPr/>
        </p:nvPicPr>
        <p:blipFill>
          <a:blip r:embed="rId4"/>
          <a:stretch>
            <a:fillRect/>
          </a:stretch>
        </p:blipFill>
        <p:spPr>
          <a:xfrm>
            <a:off x="7736076" y="2791325"/>
            <a:ext cx="3950352" cy="2892444"/>
          </a:xfrm>
          <a:prstGeom prst="rect">
            <a:avLst/>
          </a:prstGeom>
        </p:spPr>
      </p:pic>
      <p:sp>
        <p:nvSpPr>
          <p:cNvPr id="17" name="Rettangolo 16">
            <a:extLst>
              <a:ext uri="{FF2B5EF4-FFF2-40B4-BE49-F238E27FC236}">
                <a16:creationId xmlns:a16="http://schemas.microsoft.com/office/drawing/2014/main" id="{C1447362-E5F9-881F-D7C8-1D9494FA9C98}"/>
              </a:ext>
            </a:extLst>
          </p:cNvPr>
          <p:cNvSpPr/>
          <p:nvPr/>
        </p:nvSpPr>
        <p:spPr>
          <a:xfrm>
            <a:off x="8328013" y="5798952"/>
            <a:ext cx="4184830" cy="486312"/>
          </a:xfrm>
          <a:prstGeom prst="rect">
            <a:avLst/>
          </a:prstGeom>
          <a:solidFill>
            <a:srgbClr val="815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t-IT"/>
          </a:p>
        </p:txBody>
      </p:sp>
      <p:sp>
        <p:nvSpPr>
          <p:cNvPr id="19" name="Ritardo 18">
            <a:extLst>
              <a:ext uri="{FF2B5EF4-FFF2-40B4-BE49-F238E27FC236}">
                <a16:creationId xmlns:a16="http://schemas.microsoft.com/office/drawing/2014/main" id="{894F7D29-8E49-AA8A-50EA-CAB9D929512F}"/>
              </a:ext>
            </a:extLst>
          </p:cNvPr>
          <p:cNvSpPr/>
          <p:nvPr/>
        </p:nvSpPr>
        <p:spPr>
          <a:xfrm rot="10800000">
            <a:off x="7847804" y="5798950"/>
            <a:ext cx="486312" cy="486312"/>
          </a:xfrm>
          <a:prstGeom prst="flowChartDelay">
            <a:avLst/>
          </a:prstGeom>
          <a:solidFill>
            <a:srgbClr val="815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t-IT"/>
          </a:p>
        </p:txBody>
      </p:sp>
      <p:sp>
        <p:nvSpPr>
          <p:cNvPr id="22" name="CasellaDiTesto 21">
            <a:extLst>
              <a:ext uri="{FF2B5EF4-FFF2-40B4-BE49-F238E27FC236}">
                <a16:creationId xmlns:a16="http://schemas.microsoft.com/office/drawing/2014/main" id="{1C6D6B7F-DA63-ACB8-62CC-ABF5A323C4E3}"/>
              </a:ext>
            </a:extLst>
          </p:cNvPr>
          <p:cNvSpPr txBox="1"/>
          <p:nvPr/>
        </p:nvSpPr>
        <p:spPr>
          <a:xfrm>
            <a:off x="8184690" y="5749387"/>
            <a:ext cx="3439372" cy="564385"/>
          </a:xfrm>
          <a:prstGeom prst="rect">
            <a:avLst/>
          </a:prstGeom>
          <a:noFill/>
        </p:spPr>
        <p:txBody>
          <a:bodyPr wrap="square" rtlCol="0">
            <a:spAutoFit/>
          </a:bodyPr>
          <a:lstStyle/>
          <a:p>
            <a:pPr>
              <a:lnSpc>
                <a:spcPct val="107000"/>
              </a:lnSpc>
              <a:spcAft>
                <a:spcPts val="800"/>
              </a:spcAft>
            </a:pPr>
            <a:r>
              <a:rPr lang="it-IT" sz="3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PREGHIERA</a:t>
            </a:r>
          </a:p>
        </p:txBody>
      </p:sp>
    </p:spTree>
    <p:extLst>
      <p:ext uri="{BB962C8B-B14F-4D97-AF65-F5344CB8AC3E}">
        <p14:creationId xmlns:p14="http://schemas.microsoft.com/office/powerpoint/2010/main" val="2422792604"/>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831</TotalTime>
  <Words>214</Words>
  <Application>Microsoft Macintosh PowerPoint</Application>
  <PresentationFormat>Widescreen</PresentationFormat>
  <Paragraphs>20</Paragraphs>
  <Slides>4</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4</vt:i4>
      </vt:variant>
    </vt:vector>
  </HeadingPairs>
  <TitlesOfParts>
    <vt:vector size="9" baseType="lpstr">
      <vt:lpstr>Arial</vt:lpstr>
      <vt:lpstr>Calibri</vt:lpstr>
      <vt:lpstr>Calibri Light</vt:lpstr>
      <vt:lpstr>URW DIN</vt:lpstr>
      <vt:lpstr>Tema di Office</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Alessandro Gritta</dc:creator>
  <cp:lastModifiedBy>Alessandro Gritta</cp:lastModifiedBy>
  <cp:revision>123</cp:revision>
  <dcterms:created xsi:type="dcterms:W3CDTF">2023-01-12T09:17:38Z</dcterms:created>
  <dcterms:modified xsi:type="dcterms:W3CDTF">2025-02-06T22:37:45Z</dcterms:modified>
</cp:coreProperties>
</file>