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37"/>
  </p:normalViewPr>
  <p:slideViewPr>
    <p:cSldViewPr snapToGrid="0">
      <p:cViewPr varScale="1">
        <p:scale>
          <a:sx n="185" d="100"/>
          <a:sy n="185" d="100"/>
        </p:scale>
        <p:origin x="279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07/02/25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07/02/25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07/02/25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3" name="CasellaDiTesto 12">
            <a:extLst>
              <a:ext uri="{FF2B5EF4-FFF2-40B4-BE49-F238E27FC236}">
                <a16:creationId xmlns:a16="http://schemas.microsoft.com/office/drawing/2014/main" id="{2231E036-9636-31E8-8F00-2F4DBCF8764D}"/>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- 10 marzo</a:t>
            </a:r>
            <a:endParaRPr lang="it-IT" sz="3200" dirty="0">
              <a:solidFill>
                <a:schemeClr val="bg1"/>
              </a:solidFill>
              <a:effectLst/>
              <a:latin typeface="URW DIN"/>
            </a:endParaRPr>
          </a:p>
        </p:txBody>
      </p:sp>
      <p:pic>
        <p:nvPicPr>
          <p:cNvPr id="7" name="Immagine 6" descr="Immagine che contiene disegno, clipart, giallo, schizzo&#10;&#10;Il contenuto generato dall'IA potrebbe non essere corretto.">
            <a:extLst>
              <a:ext uri="{FF2B5EF4-FFF2-40B4-BE49-F238E27FC236}">
                <a16:creationId xmlns:a16="http://schemas.microsoft.com/office/drawing/2014/main" id="{C9761A64-C109-883C-B5A8-20472931B6EF}"/>
              </a:ext>
            </a:extLst>
          </p:cNvPr>
          <p:cNvPicPr>
            <a:picLocks noChangeAspect="1"/>
          </p:cNvPicPr>
          <p:nvPr/>
        </p:nvPicPr>
        <p:blipFill>
          <a:blip r:embed="rId4"/>
          <a:stretch>
            <a:fillRect/>
          </a:stretch>
        </p:blipFill>
        <p:spPr>
          <a:xfrm rot="60000">
            <a:off x="8715485" y="239586"/>
            <a:ext cx="2901425" cy="5108265"/>
          </a:xfrm>
          <a:prstGeom prst="rect">
            <a:avLst/>
          </a:prstGeom>
        </p:spPr>
      </p:pic>
      <p:sp>
        <p:nvSpPr>
          <p:cNvPr id="9" name="CasellaDiTesto 8">
            <a:extLst>
              <a:ext uri="{FF2B5EF4-FFF2-40B4-BE49-F238E27FC236}">
                <a16:creationId xmlns:a16="http://schemas.microsoft.com/office/drawing/2014/main"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1</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- 10 marzo</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a:t>
            </a:r>
            <a:r>
              <a:rPr lang="it-IT" sz="2800" b="1" i="1" dirty="0">
                <a:solidFill>
                  <a:srgbClr val="29B8CE"/>
                </a:solidFill>
                <a:latin typeface="Arial" panose="020B0604020202020204" pitchFamily="34" charset="0"/>
                <a:ea typeface="Times New Roman" panose="02020603050405020304" pitchFamily="18" charset="0"/>
              </a:rPr>
              <a:t>Matteo</a:t>
            </a:r>
            <a:r>
              <a:rPr lang="it-IT" sz="2800" b="1" i="1" dirty="0">
                <a:solidFill>
                  <a:srgbClr val="29B8CE"/>
                </a:solidFill>
                <a:effectLst/>
                <a:latin typeface="Arial" panose="020B0604020202020204" pitchFamily="34" charset="0"/>
                <a:ea typeface="Times New Roman" panose="02020603050405020304" pitchFamily="18" charset="0"/>
              </a:rPr>
              <a:t> (25,34-36)</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172185"/>
            <a:ext cx="6956650" cy="1552605"/>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"Venite, benedetti del Padre mio, ricevete in eredità il regno preparato per voi fin dalla creazione del mondo, perché ho avuto fame e mi avete dato da mangiare, ho avuto sete e mi avete dato da bere, ero straniero e mi avete accolto, nudo e mi avete vestito, malato e mi avete visitato, ero in carcere e siete venuti a trovarmi".</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0" name="CasellaDiTesto 19">
            <a:extLst>
              <a:ext uri="{FF2B5EF4-FFF2-40B4-BE49-F238E27FC236}">
                <a16:creationId xmlns:a16="http://schemas.microsoft.com/office/drawing/2014/main" id="{BEFC110B-B8D9-E223-C00F-D506DA8E44CE}"/>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3" name="Immagine 2" descr="Immagine che contiene disegno, clipart, giallo, schizzo&#10;&#10;Il contenuto generato dall'IA potrebbe non essere corretto.">
            <a:extLst>
              <a:ext uri="{FF2B5EF4-FFF2-40B4-BE49-F238E27FC236}">
                <a16:creationId xmlns:a16="http://schemas.microsoft.com/office/drawing/2014/main" id="{CFBA81B5-7CA2-A487-A2AE-04E9A187FC58}"/>
              </a:ext>
            </a:extLst>
          </p:cNvPr>
          <p:cNvPicPr>
            <a:picLocks noChangeAspect="1"/>
          </p:cNvPicPr>
          <p:nvPr/>
        </p:nvPicPr>
        <p:blipFill>
          <a:blip r:embed="rId3"/>
          <a:stretch>
            <a:fillRect/>
          </a:stretch>
        </p:blipFill>
        <p:spPr>
          <a:xfrm rot="60000">
            <a:off x="9783455" y="1754767"/>
            <a:ext cx="2153418" cy="3791319"/>
          </a:xfrm>
          <a:prstGeom prst="rect">
            <a:avLst/>
          </a:prstGeom>
        </p:spPr>
      </p:pic>
      <p:sp>
        <p:nvSpPr>
          <p:cNvPr id="4" name="CasellaDiTesto 3">
            <a:extLst>
              <a:ext uri="{FF2B5EF4-FFF2-40B4-BE49-F238E27FC236}">
                <a16:creationId xmlns:a16="http://schemas.microsoft.com/office/drawing/2014/main" id="{65136BD4-9CFC-5088-41D0-0C66C7CC5EB4}"/>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017081" cy="3330848"/>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“Venite”, è l’invito che Gesù ci sta facendo per andare da Lui, a ricevere il dono preparato per gli amici che lo hanno riconosciuto nella vita. La nostra vita è un pellegrinaggio continuo che ci porta ad andare verso il nostro prossimo per riconoscere in Lui il volto di Gesù. Questa strada non finisce perché dopo aver vissuto la carità nei confronti di altri, i passi ci dirigono verso la vera vita che Gesù ci offre. E i nostri passi stanno cercando il volto di Gesù all’inizio di questo cammino?</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- 10 marzo</a:t>
            </a:r>
            <a:endParaRPr lang="it-IT" sz="3200" dirty="0">
              <a:solidFill>
                <a:schemeClr val="bg1"/>
              </a:solidFill>
              <a:effectLst/>
              <a:latin typeface="URW DIN"/>
            </a:endParaRPr>
          </a:p>
        </p:txBody>
      </p:sp>
      <p:pic>
        <p:nvPicPr>
          <p:cNvPr id="2" name="Immagine 1" descr="Immagine che contiene disegno, clipart, giallo, schizzo&#10;&#10;Il contenuto generato dall'IA potrebbe non essere corretto.">
            <a:extLst>
              <a:ext uri="{FF2B5EF4-FFF2-40B4-BE49-F238E27FC236}">
                <a16:creationId xmlns:a16="http://schemas.microsoft.com/office/drawing/2014/main" id="{9625DEF4-1A05-D21E-A326-1C257FC373CA}"/>
              </a:ext>
            </a:extLst>
          </p:cNvPr>
          <p:cNvPicPr>
            <a:picLocks noChangeAspect="1"/>
          </p:cNvPicPr>
          <p:nvPr/>
        </p:nvPicPr>
        <p:blipFill>
          <a:blip r:embed="rId4"/>
          <a:stretch>
            <a:fillRect/>
          </a:stretch>
        </p:blipFill>
        <p:spPr>
          <a:xfrm rot="60000">
            <a:off x="9783455" y="1754767"/>
            <a:ext cx="2153418" cy="3791319"/>
          </a:xfrm>
          <a:prstGeom prst="rect">
            <a:avLst/>
          </a:prstGeom>
        </p:spPr>
      </p:pic>
      <p:sp>
        <p:nvSpPr>
          <p:cNvPr id="3" name="CasellaDiTesto 2">
            <a:extLst>
              <a:ext uri="{FF2B5EF4-FFF2-40B4-BE49-F238E27FC236}">
                <a16:creationId xmlns:a16="http://schemas.microsoft.com/office/drawing/2014/main" id="{C2B62766-417B-D934-8BEB-9DE60FC0F9F4}"/>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sp>
        <p:nvSpPr>
          <p:cNvPr id="4" name="CasellaDiTesto 3">
            <a:extLst>
              <a:ext uri="{FF2B5EF4-FFF2-40B4-BE49-F238E27FC236}">
                <a16:creationId xmlns:a16="http://schemas.microsoft.com/office/drawing/2014/main" id="{6024FDB5-7FD5-4CA9-5C68-1462B2C90D68}"/>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Lunedì - 10 marzo</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3" name="CasellaDiTesto 2">
            <a:extLst>
              <a:ext uri="{FF2B5EF4-FFF2-40B4-BE49-F238E27FC236}">
                <a16:creationId xmlns:a16="http://schemas.microsoft.com/office/drawing/2014/main" id="{B37E2339-D2F5-2EE4-0E00-09FF1D0767DE}"/>
              </a:ext>
            </a:extLst>
          </p:cNvPr>
          <p:cNvSpPr txBox="1"/>
          <p:nvPr/>
        </p:nvSpPr>
        <p:spPr>
          <a:xfrm>
            <a:off x="8184690" y="5749387"/>
            <a:ext cx="3439372"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PELLEGRINAGGIO</a:t>
            </a:r>
          </a:p>
        </p:txBody>
      </p:sp>
      <p:pic>
        <p:nvPicPr>
          <p:cNvPr id="5" name="Immagine 4" descr="Immagine che contiene disegno, clipart, giallo, schizzo&#10;&#10;Il contenuto generato dall'IA potrebbe non essere corretto.">
            <a:extLst>
              <a:ext uri="{FF2B5EF4-FFF2-40B4-BE49-F238E27FC236}">
                <a16:creationId xmlns:a16="http://schemas.microsoft.com/office/drawing/2014/main" id="{90202F50-6A9A-9182-4B15-E2C2434299F1}"/>
              </a:ext>
            </a:extLst>
          </p:cNvPr>
          <p:cNvPicPr>
            <a:picLocks noChangeAspect="1"/>
          </p:cNvPicPr>
          <p:nvPr/>
        </p:nvPicPr>
        <p:blipFill>
          <a:blip r:embed="rId4"/>
          <a:stretch>
            <a:fillRect/>
          </a:stretch>
        </p:blipFill>
        <p:spPr>
          <a:xfrm rot="60000">
            <a:off x="9783455" y="1754767"/>
            <a:ext cx="2153418" cy="3791319"/>
          </a:xfrm>
          <a:prstGeom prst="rect">
            <a:avLst/>
          </a:prstGeom>
        </p:spPr>
      </p:pic>
      <p:pic>
        <p:nvPicPr>
          <p:cNvPr id="7" name="Immagine 6">
            <a:extLst>
              <a:ext uri="{FF2B5EF4-FFF2-40B4-BE49-F238E27FC236}">
                <a16:creationId xmlns:a16="http://schemas.microsoft.com/office/drawing/2014/main" id="{0C7BBCEB-D78E-D45B-D708-AC4C2372AC0F}"/>
              </a:ext>
            </a:extLst>
          </p:cNvPr>
          <p:cNvPicPr>
            <a:picLocks noChangeAspect="1"/>
          </p:cNvPicPr>
          <p:nvPr/>
        </p:nvPicPr>
        <p:blipFill>
          <a:blip r:embed="rId5"/>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id="{441F4B8A-12DB-AD6E-B711-5668A46FCFB2}"/>
              </a:ext>
            </a:extLst>
          </p:cNvPr>
          <p:cNvSpPr txBox="1"/>
          <p:nvPr/>
        </p:nvSpPr>
        <p:spPr>
          <a:xfrm>
            <a:off x="1872373" y="2227946"/>
            <a:ext cx="5298448" cy="2738057"/>
          </a:xfrm>
          <a:prstGeom prst="rect">
            <a:avLst/>
          </a:prstGeom>
          <a:noFill/>
        </p:spPr>
        <p:txBody>
          <a:bodyPr wrap="square" rtlCol="0">
            <a:spAutoFit/>
          </a:bodyPr>
          <a:lstStyle/>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Insegnaci, Signore il vangelo delle cinque dita</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che ricordava madre Teresa di Calcutta.</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Sulle dita di una mano possiamo scrivere:</a:t>
            </a:r>
          </a:p>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"LO-AVETE-FATTO-A-ME”</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 tutte le volte che apriremo la mano per donare, </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accarezzare, sollevare avremo vissuto il vangelo</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 semplicità e nella quotidianità.</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Sostieni i nostri passi in questo cammino di carità! Amen</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F4B4B76-7902-9799-2C5C-653709A50A31}"/>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1</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277</Words>
  <Application>Microsoft Macintosh PowerPoint</Application>
  <PresentationFormat>Widescreen</PresentationFormat>
  <Paragraphs>26</Paragraphs>
  <Slides>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Arial</vt:lpstr>
      <vt:lpstr>Calibri</vt:lpstr>
      <vt:lpstr>Calibri Light</vt:lpstr>
      <vt:lpstr>URW DIN</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145</cp:revision>
  <dcterms:created xsi:type="dcterms:W3CDTF">2023-01-12T09:17:38Z</dcterms:created>
  <dcterms:modified xsi:type="dcterms:W3CDTF">2025-02-06T23:02:29Z</dcterms:modified>
</cp:coreProperties>
</file>