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29B8CE"/>
    <a:srgbClr val="A2C612"/>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1"/>
    <p:restoredTop sz="94737"/>
  </p:normalViewPr>
  <p:slideViewPr>
    <p:cSldViewPr snapToGrid="0">
      <p:cViewPr varScale="1">
        <p:scale>
          <a:sx n="51" d="100"/>
          <a:sy n="51" d="100"/>
        </p:scale>
        <p:origin x="29"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07/02/2025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4</a:t>
            </a:fld>
            <a:endParaRPr lang="it-IT"/>
          </a:p>
        </p:txBody>
      </p:sp>
    </p:spTree>
    <p:extLst>
      <p:ext uri="{BB962C8B-B14F-4D97-AF65-F5344CB8AC3E}">
        <p14:creationId xmlns:p14="http://schemas.microsoft.com/office/powerpoint/2010/main" val="19270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8128C5C-0D33-3D0C-4549-EEA2A0DD5E6C}"/>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2F42CE-9EDD-611F-764B-CAEC3CA7ABCE}"/>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14" name="Immagine 13">
            <a:extLst>
              <a:ext uri="{FF2B5EF4-FFF2-40B4-BE49-F238E27FC236}">
                <a16:creationId xmlns:a16="http://schemas.microsoft.com/office/drawing/2014/main"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7" name="Immagine 16">
            <a:extLst>
              <a:ext uri="{FF2B5EF4-FFF2-40B4-BE49-F238E27FC236}">
                <a16:creationId xmlns:a16="http://schemas.microsoft.com/office/drawing/2014/main" id="{EC575A8F-85FF-E7B6-E612-B92E9B3FD6C6}"/>
              </a:ext>
            </a:extLst>
          </p:cNvPr>
          <p:cNvPicPr>
            <a:picLocks noChangeAspect="1"/>
          </p:cNvPicPr>
          <p:nvPr/>
        </p:nvPicPr>
        <p:blipFill>
          <a:blip r:embed="rId3"/>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id="{30516029-FFA9-DEB9-B733-8317AC36B941}"/>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Venerdì - 4 aprile</a:t>
            </a:r>
            <a:endParaRPr lang="it-IT" sz="3200" dirty="0">
              <a:solidFill>
                <a:schemeClr val="bg1"/>
              </a:solidFill>
              <a:effectLst/>
              <a:latin typeface="URW DIN"/>
            </a:endParaRPr>
          </a:p>
        </p:txBody>
      </p:sp>
      <p:sp>
        <p:nvSpPr>
          <p:cNvPr id="9" name="CasellaDiTesto 8">
            <a:extLst>
              <a:ext uri="{FF2B5EF4-FFF2-40B4-BE49-F238E27FC236}">
                <a16:creationId xmlns:a16="http://schemas.microsoft.com/office/drawing/2014/main" id="{AAF4CB39-DF42-8462-E68E-A654F7323A89}"/>
              </a:ext>
            </a:extLst>
          </p:cNvPr>
          <p:cNvSpPr txBox="1"/>
          <p:nvPr/>
        </p:nvSpPr>
        <p:spPr>
          <a:xfrm>
            <a:off x="458238" y="5826768"/>
            <a:ext cx="4921594" cy="553998"/>
          </a:xfrm>
          <a:prstGeom prst="rect">
            <a:avLst/>
          </a:prstGeom>
          <a:noFill/>
        </p:spPr>
        <p:txBody>
          <a:bodyPr wrap="square" rtlCol="0">
            <a:spAutoFit/>
          </a:bodyPr>
          <a:lstStyle/>
          <a:p>
            <a:r>
              <a:rPr lang="it-IT" sz="3000" b="1" dirty="0">
                <a:solidFill>
                  <a:srgbClr val="815FA4"/>
                </a:solidFill>
                <a:effectLst/>
                <a:latin typeface="URW DIN"/>
              </a:rPr>
              <a:t>4</a:t>
            </a:r>
            <a:r>
              <a:rPr lang="it-IT" sz="3000" b="1" baseline="30000" dirty="0">
                <a:solidFill>
                  <a:srgbClr val="815FA4"/>
                </a:solidFill>
                <a:effectLst/>
                <a:latin typeface="URW DIN"/>
              </a:rPr>
              <a:t>a</a:t>
            </a:r>
            <a:r>
              <a:rPr lang="it-IT" sz="3000" b="1" dirty="0">
                <a:solidFill>
                  <a:srgbClr val="815FA4"/>
                </a:solidFill>
                <a:effectLst/>
                <a:latin typeface="URW DIN"/>
              </a:rPr>
              <a:t> settimana di Quaresima</a:t>
            </a:r>
            <a:endParaRPr lang="it-IT" sz="3000" dirty="0">
              <a:solidFill>
                <a:srgbClr val="815FA4"/>
              </a:solidFill>
              <a:effectLst/>
              <a:latin typeface="URW DIN"/>
            </a:endParaRPr>
          </a:p>
        </p:txBody>
      </p:sp>
      <p:pic>
        <p:nvPicPr>
          <p:cNvPr id="6" name="Immagine 5" descr="Immagine che contiene Ambra, giallo, design&#10;&#10;Il contenuto generato dall'IA potrebbe non essere corretto.">
            <a:extLst>
              <a:ext uri="{FF2B5EF4-FFF2-40B4-BE49-F238E27FC236}">
                <a16:creationId xmlns:a16="http://schemas.microsoft.com/office/drawing/2014/main" id="{0E5097A0-983F-A538-A87C-0F93A0CCCA71}"/>
              </a:ext>
            </a:extLst>
          </p:cNvPr>
          <p:cNvPicPr>
            <a:picLocks noChangeAspect="1"/>
          </p:cNvPicPr>
          <p:nvPr/>
        </p:nvPicPr>
        <p:blipFill>
          <a:blip r:embed="rId4"/>
          <a:stretch>
            <a:fillRect/>
          </a:stretch>
        </p:blipFill>
        <p:spPr>
          <a:xfrm>
            <a:off x="6874929" y="277250"/>
            <a:ext cx="4494047" cy="6103516"/>
          </a:xfrm>
          <a:prstGeom prst="rect">
            <a:avLst/>
          </a:prstGeom>
        </p:spPr>
      </p:pic>
      <p:sp>
        <p:nvSpPr>
          <p:cNvPr id="10" name="CasellaDiTesto 9">
            <a:extLst>
              <a:ext uri="{FF2B5EF4-FFF2-40B4-BE49-F238E27FC236}">
                <a16:creationId xmlns:a16="http://schemas.microsoft.com/office/drawing/2014/main" id="{47A1B5C4-CD23-CA2E-2A44-4EC434B8D3A1}"/>
              </a:ext>
            </a:extLst>
          </p:cNvPr>
          <p:cNvSpPr txBox="1"/>
          <p:nvPr/>
        </p:nvSpPr>
        <p:spPr>
          <a:xfrm>
            <a:off x="5548275" y="5442249"/>
            <a:ext cx="5672032" cy="831894"/>
          </a:xfrm>
          <a:prstGeom prst="rect">
            <a:avLst/>
          </a:prstGeom>
          <a:noFill/>
        </p:spPr>
        <p:txBody>
          <a:bodyPr wrap="square" rtlCol="0">
            <a:spAutoFit/>
          </a:bodyPr>
          <a:lstStyle/>
          <a:p>
            <a:pPr algn="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PADRE</a:t>
            </a:r>
          </a:p>
        </p:txBody>
      </p:sp>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9B9E8D8-DA0B-1FFF-A101-EF1728BFF1CF}"/>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id="{50E2A013-33F5-96DC-7B80-796D88F31D03}"/>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13F95F3D-381B-EAEE-1DEA-659245B67244}"/>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Venerdì - 4 aprile</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id="{9F686251-E67B-EF38-AE53-2F0A7DDFE80E}"/>
              </a:ext>
            </a:extLst>
          </p:cNvPr>
          <p:cNvSpPr txBox="1"/>
          <p:nvPr/>
        </p:nvSpPr>
        <p:spPr>
          <a:xfrm>
            <a:off x="490645" y="1554415"/>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vangelo secondo </a:t>
            </a:r>
            <a:r>
              <a:rPr lang="it-IT" sz="2800" b="1" i="1" dirty="0">
                <a:solidFill>
                  <a:srgbClr val="29B8CE"/>
                </a:solidFill>
                <a:latin typeface="Arial" panose="020B0604020202020204" pitchFamily="34" charset="0"/>
                <a:ea typeface="Times New Roman" panose="02020603050405020304" pitchFamily="18" charset="0"/>
              </a:rPr>
              <a:t>Giovanni </a:t>
            </a:r>
            <a:r>
              <a:rPr lang="it-IT" sz="2800" b="1" i="1" dirty="0">
                <a:solidFill>
                  <a:srgbClr val="29B8CE"/>
                </a:solidFill>
                <a:effectLst/>
                <a:latin typeface="Arial" panose="020B0604020202020204" pitchFamily="34" charset="0"/>
                <a:ea typeface="Times New Roman" panose="02020603050405020304" pitchFamily="18" charset="0"/>
              </a:rPr>
              <a:t>(cfr. </a:t>
            </a:r>
            <a:r>
              <a:rPr lang="it-IT" sz="2800" b="1" i="1" dirty="0">
                <a:solidFill>
                  <a:srgbClr val="29B8CE"/>
                </a:solidFill>
                <a:latin typeface="Arial" panose="020B0604020202020204" pitchFamily="34" charset="0"/>
                <a:ea typeface="Times New Roman" panose="02020603050405020304" pitchFamily="18" charset="0"/>
              </a:rPr>
              <a:t>7</a:t>
            </a:r>
            <a:r>
              <a:rPr lang="it-IT" sz="2800" b="1" i="1" dirty="0">
                <a:solidFill>
                  <a:srgbClr val="29B8CE"/>
                </a:solidFill>
                <a:effectLst/>
                <a:latin typeface="Arial" panose="020B0604020202020204" pitchFamily="34" charset="0"/>
                <a:ea typeface="Times New Roman" panose="02020603050405020304" pitchFamily="18" charset="0"/>
              </a:rPr>
              <a:t>)</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id="{FF8B10DB-787B-094D-80A7-18B5BCB1302B}"/>
              </a:ext>
            </a:extLst>
          </p:cNvPr>
          <p:cNvSpPr txBox="1"/>
          <p:nvPr/>
        </p:nvSpPr>
        <p:spPr>
          <a:xfrm>
            <a:off x="502929" y="2172185"/>
            <a:ext cx="6042250" cy="3137077"/>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Verdana" panose="020B0604030504040204" pitchFamily="34" charset="0"/>
                <a:ea typeface="Verdana" panose="020B0604030504040204" pitchFamily="34" charset="0"/>
                <a:cs typeface="Calibri" panose="020F0502020204030204" pitchFamily="34" charset="0"/>
              </a:rPr>
              <a:t>Alcuni abitanti di Gerusalemme dicevano: «Non è costui quello che cercano di uccidere? Gesù allora esclamò: «Certo, voi mi conoscete e sapete di dove sono. Ma non sono venuto da me stesso: chi mi ha mandato è veritiero, e voi non lo conoscete. Io lo conosco, perché vengo da lui ed egli mi ha mandato». Cercavano allora di arrestarlo, ma nessuno vi riuscì perché non era ancora giunta la sua ora.</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Immagine 15">
            <a:extLst>
              <a:ext uri="{FF2B5EF4-FFF2-40B4-BE49-F238E27FC236}">
                <a16:creationId xmlns:a16="http://schemas.microsoft.com/office/drawing/2014/main"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sp>
        <p:nvSpPr>
          <p:cNvPr id="18" name="Rettangolo 17">
            <a:extLst>
              <a:ext uri="{FF2B5EF4-FFF2-40B4-BE49-F238E27FC236}">
                <a16:creationId xmlns:a16="http://schemas.microsoft.com/office/drawing/2014/main"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6" name="CasellaDiTesto 5">
            <a:extLst>
              <a:ext uri="{FF2B5EF4-FFF2-40B4-BE49-F238E27FC236}">
                <a16:creationId xmlns:a16="http://schemas.microsoft.com/office/drawing/2014/main" id="{BF5EB1EB-9C9B-88EF-7A7A-B81BFA32EBDC}"/>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4</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pic>
        <p:nvPicPr>
          <p:cNvPr id="4" name="Immagine 3" descr="Immagine che contiene Ambra, giallo, design&#10;&#10;Il contenuto generato dall'IA potrebbe non essere corretto.">
            <a:extLst>
              <a:ext uri="{FF2B5EF4-FFF2-40B4-BE49-F238E27FC236}">
                <a16:creationId xmlns:a16="http://schemas.microsoft.com/office/drawing/2014/main" id="{CD6FFD81-FA5B-1E9D-8E84-FC4500950D39}"/>
              </a:ext>
            </a:extLst>
          </p:cNvPr>
          <p:cNvPicPr>
            <a:picLocks noChangeAspect="1"/>
          </p:cNvPicPr>
          <p:nvPr/>
        </p:nvPicPr>
        <p:blipFill>
          <a:blip r:embed="rId3"/>
          <a:stretch>
            <a:fillRect/>
          </a:stretch>
        </p:blipFill>
        <p:spPr>
          <a:xfrm>
            <a:off x="8722340" y="1897592"/>
            <a:ext cx="3270638" cy="4441963"/>
          </a:xfrm>
          <a:prstGeom prst="rect">
            <a:avLst/>
          </a:prstGeom>
        </p:spPr>
      </p:pic>
      <p:sp>
        <p:nvSpPr>
          <p:cNvPr id="5" name="CasellaDiTesto 4">
            <a:extLst>
              <a:ext uri="{FF2B5EF4-FFF2-40B4-BE49-F238E27FC236}">
                <a16:creationId xmlns:a16="http://schemas.microsoft.com/office/drawing/2014/main" id="{E470D301-F187-AE31-0800-DD44A018D889}"/>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PADRE</a:t>
            </a: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id="{7F7C4406-958D-1D32-E7AB-0EF1C388F20A}"/>
              </a:ext>
            </a:extLst>
          </p:cNvPr>
          <p:cNvSpPr txBox="1"/>
          <p:nvPr/>
        </p:nvSpPr>
        <p:spPr>
          <a:xfrm>
            <a:off x="1651851" y="2244426"/>
            <a:ext cx="5072083" cy="3627211"/>
          </a:xfrm>
          <a:prstGeom prst="rect">
            <a:avLst/>
          </a:prstGeom>
          <a:noFill/>
        </p:spPr>
        <p:txBody>
          <a:bodyPr wrap="square" rtlCol="0">
            <a:spAutoFit/>
          </a:bodyPr>
          <a:lstStyle/>
          <a:p>
            <a:pPr>
              <a:lnSpc>
                <a:spcPct val="107000"/>
              </a:lnSpc>
            </a:pPr>
            <a:r>
              <a:rPr lang="it-IT" sz="1800" i="1" dirty="0">
                <a:solidFill>
                  <a:srgbClr val="333333"/>
                </a:solidFill>
                <a:effectLst/>
                <a:latin typeface="Verdana" panose="020B0604030504040204" pitchFamily="34" charset="0"/>
                <a:ea typeface="Verdana" panose="020B0604030504040204" pitchFamily="34" charset="0"/>
                <a:cs typeface="Calibri" panose="020F0502020204030204" pitchFamily="34" charset="0"/>
              </a:rPr>
              <a:t>Come qualsiasi profeta, Gesù è venuto per obbedire ad una vocazione, che è il segreto e compimento della sua vita. La fede in Gesù, come inviato del Padre, ci chiede profonda umiltà e accettare di non sapere tutto. Sappiamo che incontrarlo ci ha fatto del bene e riconosciamo che il bene non può che venire dal cuore di Dio. E così, confessando la nostra fede, nella nostra vita si fa strada una luce che pian piano ci apre al mistero.</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sp>
        <p:nvSpPr>
          <p:cNvPr id="23" name="Rettangolo 22">
            <a:extLst>
              <a:ext uri="{FF2B5EF4-FFF2-40B4-BE49-F238E27FC236}">
                <a16:creationId xmlns:a16="http://schemas.microsoft.com/office/drawing/2014/main"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Rettangolo 25">
            <a:extLst>
              <a:ext uri="{FF2B5EF4-FFF2-40B4-BE49-F238E27FC236}">
                <a16:creationId xmlns:a16="http://schemas.microsoft.com/office/drawing/2014/main" id="{446734A3-87AF-F84C-7F76-151280906368}"/>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id="{B3D71B4B-B98A-F3BE-AC3D-B05EB0521D7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460A5D4F-236D-7A0F-086E-314F1CA7A9B0}"/>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Venerdì - 4 aprile</a:t>
            </a:r>
            <a:endParaRPr lang="it-IT" sz="3200" dirty="0">
              <a:solidFill>
                <a:schemeClr val="bg1"/>
              </a:solidFill>
              <a:effectLst/>
              <a:latin typeface="URW DIN"/>
            </a:endParaRPr>
          </a:p>
        </p:txBody>
      </p:sp>
      <p:sp>
        <p:nvSpPr>
          <p:cNvPr id="5" name="CasellaDiTesto 4">
            <a:extLst>
              <a:ext uri="{FF2B5EF4-FFF2-40B4-BE49-F238E27FC236}">
                <a16:creationId xmlns:a16="http://schemas.microsoft.com/office/drawing/2014/main" id="{206C9E3B-26CB-B03C-BC56-C58BA0D21DBF}"/>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4</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pic>
        <p:nvPicPr>
          <p:cNvPr id="4" name="Immagine 3" descr="Immagine che contiene Ambra, giallo, design&#10;&#10;Il contenuto generato dall'IA potrebbe non essere corretto.">
            <a:extLst>
              <a:ext uri="{FF2B5EF4-FFF2-40B4-BE49-F238E27FC236}">
                <a16:creationId xmlns:a16="http://schemas.microsoft.com/office/drawing/2014/main" id="{E0CD6791-B121-6DB6-5B13-5A98671F7F88}"/>
              </a:ext>
            </a:extLst>
          </p:cNvPr>
          <p:cNvPicPr>
            <a:picLocks noChangeAspect="1"/>
          </p:cNvPicPr>
          <p:nvPr/>
        </p:nvPicPr>
        <p:blipFill>
          <a:blip r:embed="rId4"/>
          <a:stretch>
            <a:fillRect/>
          </a:stretch>
        </p:blipFill>
        <p:spPr>
          <a:xfrm>
            <a:off x="8722340" y="1897592"/>
            <a:ext cx="3270638" cy="4441963"/>
          </a:xfrm>
          <a:prstGeom prst="rect">
            <a:avLst/>
          </a:prstGeom>
        </p:spPr>
      </p:pic>
      <p:sp>
        <p:nvSpPr>
          <p:cNvPr id="6" name="CasellaDiTesto 5">
            <a:extLst>
              <a:ext uri="{FF2B5EF4-FFF2-40B4-BE49-F238E27FC236}">
                <a16:creationId xmlns:a16="http://schemas.microsoft.com/office/drawing/2014/main" id="{63E5C759-77D6-04AB-A1F5-7844BDACBDBC}"/>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PADRE</a:t>
            </a:r>
          </a:p>
        </p:txBody>
      </p:sp>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568383D-E519-FB04-F960-240935DB7D89}"/>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id="{88C83B6D-F3A3-41BD-3FCB-F1E77871AE78}"/>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81972327-F670-EE48-7B31-3EA9F9733A91}"/>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Venerdì - 4 aprile</a:t>
            </a:r>
            <a:endParaRPr lang="it-IT" sz="3200" dirty="0">
              <a:solidFill>
                <a:schemeClr val="bg1"/>
              </a:solidFill>
              <a:effectLst/>
              <a:latin typeface="URW DIN"/>
            </a:endParaRPr>
          </a:p>
        </p:txBody>
      </p:sp>
      <p:pic>
        <p:nvPicPr>
          <p:cNvPr id="13" name="Immagine 12">
            <a:extLst>
              <a:ext uri="{FF2B5EF4-FFF2-40B4-BE49-F238E27FC236}">
                <a16:creationId xmlns:a16="http://schemas.microsoft.com/office/drawing/2014/main"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7" name="Rettangolo 16">
            <a:extLst>
              <a:ext uri="{FF2B5EF4-FFF2-40B4-BE49-F238E27FC236}">
                <a16:creationId xmlns:a16="http://schemas.microsoft.com/office/drawing/2014/main"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7" name="Immagine 6">
            <a:extLst>
              <a:ext uri="{FF2B5EF4-FFF2-40B4-BE49-F238E27FC236}">
                <a16:creationId xmlns:a16="http://schemas.microsoft.com/office/drawing/2014/main" id="{0C7BBCEB-D78E-D45B-D708-AC4C2372AC0F}"/>
              </a:ext>
            </a:extLst>
          </p:cNvPr>
          <p:cNvPicPr>
            <a:picLocks noChangeAspect="1"/>
          </p:cNvPicPr>
          <p:nvPr/>
        </p:nvPicPr>
        <p:blipFill>
          <a:blip r:embed="rId4"/>
          <a:stretch>
            <a:fillRect/>
          </a:stretch>
        </p:blipFill>
        <p:spPr>
          <a:xfrm>
            <a:off x="502928" y="2314955"/>
            <a:ext cx="1191589" cy="663145"/>
          </a:xfrm>
          <a:prstGeom prst="rect">
            <a:avLst/>
          </a:prstGeom>
        </p:spPr>
      </p:pic>
      <p:sp>
        <p:nvSpPr>
          <p:cNvPr id="8" name="CasellaDiTesto 7">
            <a:extLst>
              <a:ext uri="{FF2B5EF4-FFF2-40B4-BE49-F238E27FC236}">
                <a16:creationId xmlns:a16="http://schemas.microsoft.com/office/drawing/2014/main" id="{441F4B8A-12DB-AD6E-B711-5668A46FCFB2}"/>
              </a:ext>
            </a:extLst>
          </p:cNvPr>
          <p:cNvSpPr txBox="1"/>
          <p:nvPr/>
        </p:nvSpPr>
        <p:spPr>
          <a:xfrm>
            <a:off x="1872373" y="2227946"/>
            <a:ext cx="5229696" cy="3946401"/>
          </a:xfrm>
          <a:prstGeom prst="rect">
            <a:avLst/>
          </a:prstGeom>
          <a:noFill/>
        </p:spPr>
        <p:txBody>
          <a:bodyPr wrap="square" rtlCol="0">
            <a:spAutoFit/>
          </a:bodyPr>
          <a:lstStyle/>
          <a:p>
            <a:pPr algn="just">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Gesù, grazie per esserti fatto nostro amico e compagno;</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aiutaci a conoscerti e a volerti bene,</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a riconoscere in Te il vero Amico che ci ascolta,</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ci accompagna e ci protegge in ogni momento.</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Guidaci sempre sul sentiero della vita che conduce a Te</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it-IT" sz="1800" dirty="0">
                <a:solidFill>
                  <a:srgbClr val="000000"/>
                </a:solidFill>
                <a:effectLst/>
                <a:latin typeface="Verdana" panose="020B0604030504040204" pitchFamily="34" charset="0"/>
                <a:ea typeface="Verdana" panose="020B0604030504040204" pitchFamily="34" charset="0"/>
                <a:cs typeface="Calibri" panose="020F0502020204030204" pitchFamily="34" charset="0"/>
              </a:rPr>
              <a:t>e noi ti seguiremo sicuri.</a:t>
            </a:r>
            <a:endParaRPr lang="it-IT"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68873392-2104-AF3C-90AC-F91CB7D7491B}"/>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CasellaDiTesto 13">
            <a:extLst>
              <a:ext uri="{FF2B5EF4-FFF2-40B4-BE49-F238E27FC236}">
                <a16:creationId xmlns:a16="http://schemas.microsoft.com/office/drawing/2014/main" id="{103F3419-C469-B3F3-E03F-BADB88723478}"/>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4</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pic>
        <p:nvPicPr>
          <p:cNvPr id="6" name="Immagine 5" descr="Immagine che contiene Ambra, giallo, design&#10;&#10;Il contenuto generato dall'IA potrebbe non essere corretto.">
            <a:extLst>
              <a:ext uri="{FF2B5EF4-FFF2-40B4-BE49-F238E27FC236}">
                <a16:creationId xmlns:a16="http://schemas.microsoft.com/office/drawing/2014/main" id="{97AB4DC6-9E35-F7E1-F5AC-3C81275B9E16}"/>
              </a:ext>
            </a:extLst>
          </p:cNvPr>
          <p:cNvPicPr>
            <a:picLocks noChangeAspect="1"/>
          </p:cNvPicPr>
          <p:nvPr/>
        </p:nvPicPr>
        <p:blipFill>
          <a:blip r:embed="rId5"/>
          <a:stretch>
            <a:fillRect/>
          </a:stretch>
        </p:blipFill>
        <p:spPr>
          <a:xfrm>
            <a:off x="8722340" y="1897592"/>
            <a:ext cx="3270638" cy="4441963"/>
          </a:xfrm>
          <a:prstGeom prst="rect">
            <a:avLst/>
          </a:prstGeom>
        </p:spPr>
      </p:pic>
      <p:sp>
        <p:nvSpPr>
          <p:cNvPr id="10" name="CasellaDiTesto 9">
            <a:extLst>
              <a:ext uri="{FF2B5EF4-FFF2-40B4-BE49-F238E27FC236}">
                <a16:creationId xmlns:a16="http://schemas.microsoft.com/office/drawing/2014/main" id="{C6B8C7FC-D533-79AB-8AA6-83BB813E604A}"/>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PADRE</a:t>
            </a:r>
          </a:p>
        </p:txBody>
      </p:sp>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279</Words>
  <Application>Microsoft Office PowerPoint</Application>
  <PresentationFormat>Widescreen</PresentationFormat>
  <Paragraphs>24</Paragraphs>
  <Slides>4</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vt:i4>
      </vt:variant>
    </vt:vector>
  </HeadingPairs>
  <TitlesOfParts>
    <vt:vector size="10" baseType="lpstr">
      <vt:lpstr>Arial</vt:lpstr>
      <vt:lpstr>Calibri</vt:lpstr>
      <vt:lpstr>Calibri Light</vt:lpstr>
      <vt:lpstr>URW DIN</vt:lpstr>
      <vt:lpstr>Verdana</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stage</cp:lastModifiedBy>
  <cp:revision>180</cp:revision>
  <dcterms:created xsi:type="dcterms:W3CDTF">2023-01-12T09:17:38Z</dcterms:created>
  <dcterms:modified xsi:type="dcterms:W3CDTF">2025-02-07T13:26:13Z</dcterms:modified>
</cp:coreProperties>
</file>