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57" r:id="rId2"/>
    <p:sldId id="258" r:id="rId3"/>
    <p:sldId id="259" r:id="rId4"/>
    <p:sldId id="260" r:id="rId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5FA4"/>
    <a:srgbClr val="29B8CE"/>
    <a:srgbClr val="A2C612"/>
    <a:srgbClr val="825DC8"/>
    <a:srgbClr val="FDC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21"/>
    <p:restoredTop sz="94737"/>
  </p:normalViewPr>
  <p:slideViewPr>
    <p:cSldViewPr snapToGrid="0">
      <p:cViewPr varScale="1">
        <p:scale>
          <a:sx n="51" d="100"/>
          <a:sy n="51" d="100"/>
        </p:scale>
        <p:origin x="29" y="6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160013-BCC7-A845-9DF2-2A82FEC0483F}" type="datetimeFigureOut">
              <a:rPr lang="it-IT" smtClean="0"/>
              <a:t>07/02/2025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6F211-5907-2E44-A69D-67C2027CB8B2}" type="slidenum">
              <a:rPr lang="it-IT" smtClean="0"/>
              <a:t>‹N›</a:t>
            </a:fld>
            <a:endParaRPr lang="it-IT"/>
          </a:p>
        </p:txBody>
      </p:sp>
    </p:spTree>
    <p:extLst>
      <p:ext uri="{BB962C8B-B14F-4D97-AF65-F5344CB8AC3E}">
        <p14:creationId xmlns:p14="http://schemas.microsoft.com/office/powerpoint/2010/main" val="781779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856F211-5907-2E44-A69D-67C2027CB8B2}" type="slidenum">
              <a:rPr lang="it-IT" smtClean="0"/>
              <a:t>4</a:t>
            </a:fld>
            <a:endParaRPr lang="it-IT"/>
          </a:p>
        </p:txBody>
      </p:sp>
    </p:spTree>
    <p:extLst>
      <p:ext uri="{BB962C8B-B14F-4D97-AF65-F5344CB8AC3E}">
        <p14:creationId xmlns:p14="http://schemas.microsoft.com/office/powerpoint/2010/main" val="1927007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F82C33-9683-C4C4-08B3-4DF1171BDF66}"/>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FEE208D6-6DDC-EF44-A0E4-9F7D022461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F8128C5C-0D33-3D0C-4549-EEA2A0DD5E6C}"/>
              </a:ext>
            </a:extLst>
          </p:cNvPr>
          <p:cNvSpPr>
            <a:spLocks noGrp="1"/>
          </p:cNvSpPr>
          <p:nvPr>
            <p:ph type="dt" sz="half" idx="10"/>
          </p:nvPr>
        </p:nvSpPr>
        <p:spPr/>
        <p:txBody>
          <a:bodyPr/>
          <a:lstStyle/>
          <a:p>
            <a:fld id="{C8F0A073-1E21-094E-94B6-F32D03D7C09D}" type="datetimeFigureOut">
              <a:rPr lang="it-IT" smtClean="0"/>
              <a:t>07/02/2025</a:t>
            </a:fld>
            <a:endParaRPr lang="it-IT"/>
          </a:p>
        </p:txBody>
      </p:sp>
      <p:sp>
        <p:nvSpPr>
          <p:cNvPr id="5" name="Segnaposto piè di pagina 4">
            <a:extLst>
              <a:ext uri="{FF2B5EF4-FFF2-40B4-BE49-F238E27FC236}">
                <a16:creationId xmlns:a16="http://schemas.microsoft.com/office/drawing/2014/main" id="{E6048ADA-991E-11C9-45E4-7A2893BEA02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154CF36-E380-A615-71D6-25C79409CA1F}"/>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91723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5E68D6-3B22-BDF1-E55C-DB506B58224F}"/>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5A0032F-F6B0-75AF-BBC8-50800BEB1DDB}"/>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4A9E344-FF16-042A-46BF-A48BF509AB5F}"/>
              </a:ext>
            </a:extLst>
          </p:cNvPr>
          <p:cNvSpPr>
            <a:spLocks noGrp="1"/>
          </p:cNvSpPr>
          <p:nvPr>
            <p:ph type="dt" sz="half" idx="10"/>
          </p:nvPr>
        </p:nvSpPr>
        <p:spPr/>
        <p:txBody>
          <a:bodyPr/>
          <a:lstStyle/>
          <a:p>
            <a:fld id="{C8F0A073-1E21-094E-94B6-F32D03D7C09D}" type="datetimeFigureOut">
              <a:rPr lang="it-IT" smtClean="0"/>
              <a:t>07/02/2025</a:t>
            </a:fld>
            <a:endParaRPr lang="it-IT"/>
          </a:p>
        </p:txBody>
      </p:sp>
      <p:sp>
        <p:nvSpPr>
          <p:cNvPr id="5" name="Segnaposto piè di pagina 4">
            <a:extLst>
              <a:ext uri="{FF2B5EF4-FFF2-40B4-BE49-F238E27FC236}">
                <a16:creationId xmlns:a16="http://schemas.microsoft.com/office/drawing/2014/main" id="{CFDA72FA-4111-1F3B-8EF5-A19CE42C0C2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2B240E7-56DD-46C7-3BEC-7ACD0185DE61}"/>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887208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C088CF3A-E6DA-795C-E447-6019B4027BF9}"/>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EF02F91-30DE-1F04-7FD6-132BB963B959}"/>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3D897B1-8967-6F65-018E-66DE3CA836BC}"/>
              </a:ext>
            </a:extLst>
          </p:cNvPr>
          <p:cNvSpPr>
            <a:spLocks noGrp="1"/>
          </p:cNvSpPr>
          <p:nvPr>
            <p:ph type="dt" sz="half" idx="10"/>
          </p:nvPr>
        </p:nvSpPr>
        <p:spPr/>
        <p:txBody>
          <a:bodyPr/>
          <a:lstStyle/>
          <a:p>
            <a:fld id="{C8F0A073-1E21-094E-94B6-F32D03D7C09D}" type="datetimeFigureOut">
              <a:rPr lang="it-IT" smtClean="0"/>
              <a:t>07/02/2025</a:t>
            </a:fld>
            <a:endParaRPr lang="it-IT"/>
          </a:p>
        </p:txBody>
      </p:sp>
      <p:sp>
        <p:nvSpPr>
          <p:cNvPr id="5" name="Segnaposto piè di pagina 4">
            <a:extLst>
              <a:ext uri="{FF2B5EF4-FFF2-40B4-BE49-F238E27FC236}">
                <a16:creationId xmlns:a16="http://schemas.microsoft.com/office/drawing/2014/main" id="{12EE0333-F8B2-71AF-A171-8742608424F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BB0938D-F022-0463-A533-3C3B7D7627B9}"/>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223085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5A6DB3-9A7D-67B4-86F0-E1F083561C2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8ED143A-4BC5-0C17-E499-754A32A097AF}"/>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82F42CE-9EDD-611F-764B-CAEC3CA7ABCE}"/>
              </a:ext>
            </a:extLst>
          </p:cNvPr>
          <p:cNvSpPr>
            <a:spLocks noGrp="1"/>
          </p:cNvSpPr>
          <p:nvPr>
            <p:ph type="dt" sz="half" idx="10"/>
          </p:nvPr>
        </p:nvSpPr>
        <p:spPr/>
        <p:txBody>
          <a:bodyPr/>
          <a:lstStyle/>
          <a:p>
            <a:fld id="{C8F0A073-1E21-094E-94B6-F32D03D7C09D}" type="datetimeFigureOut">
              <a:rPr lang="it-IT" smtClean="0"/>
              <a:t>07/02/2025</a:t>
            </a:fld>
            <a:endParaRPr lang="it-IT"/>
          </a:p>
        </p:txBody>
      </p:sp>
      <p:sp>
        <p:nvSpPr>
          <p:cNvPr id="5" name="Segnaposto piè di pagina 4">
            <a:extLst>
              <a:ext uri="{FF2B5EF4-FFF2-40B4-BE49-F238E27FC236}">
                <a16:creationId xmlns:a16="http://schemas.microsoft.com/office/drawing/2014/main" id="{258D876F-D756-5598-B5AF-19031BF24F3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A2AB31E-4F90-8C82-308E-C981DA4CA970}"/>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658310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4CB15F-C55E-68D7-4D5E-B5D41B613055}"/>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6C6C5535-7192-9FAE-AD56-50A7D7EDC2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D9B623E7-A63E-3FF6-A19B-30F3E3E8CB29}"/>
              </a:ext>
            </a:extLst>
          </p:cNvPr>
          <p:cNvSpPr>
            <a:spLocks noGrp="1"/>
          </p:cNvSpPr>
          <p:nvPr>
            <p:ph type="dt" sz="half" idx="10"/>
          </p:nvPr>
        </p:nvSpPr>
        <p:spPr/>
        <p:txBody>
          <a:bodyPr/>
          <a:lstStyle/>
          <a:p>
            <a:fld id="{C8F0A073-1E21-094E-94B6-F32D03D7C09D}" type="datetimeFigureOut">
              <a:rPr lang="it-IT" smtClean="0"/>
              <a:t>07/02/2025</a:t>
            </a:fld>
            <a:endParaRPr lang="it-IT"/>
          </a:p>
        </p:txBody>
      </p:sp>
      <p:sp>
        <p:nvSpPr>
          <p:cNvPr id="5" name="Segnaposto piè di pagina 4">
            <a:extLst>
              <a:ext uri="{FF2B5EF4-FFF2-40B4-BE49-F238E27FC236}">
                <a16:creationId xmlns:a16="http://schemas.microsoft.com/office/drawing/2014/main" id="{C5713605-21E0-DCDC-5D0D-3C56959B044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F801EDE-4191-AC9B-FD5D-B05846B528B6}"/>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818578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97024F-5DD9-12EF-8712-7B405CCD773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BF266BF-1E23-1ABC-D5F1-8A7F7B8D7392}"/>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519CBBAA-CAB0-35FF-705F-CE5F2A22C6E4}"/>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F21FF83B-6391-7682-9213-4C170CE4A772}"/>
              </a:ext>
            </a:extLst>
          </p:cNvPr>
          <p:cNvSpPr>
            <a:spLocks noGrp="1"/>
          </p:cNvSpPr>
          <p:nvPr>
            <p:ph type="dt" sz="half" idx="10"/>
          </p:nvPr>
        </p:nvSpPr>
        <p:spPr/>
        <p:txBody>
          <a:bodyPr/>
          <a:lstStyle/>
          <a:p>
            <a:fld id="{C8F0A073-1E21-094E-94B6-F32D03D7C09D}" type="datetimeFigureOut">
              <a:rPr lang="it-IT" smtClean="0"/>
              <a:t>07/02/2025</a:t>
            </a:fld>
            <a:endParaRPr lang="it-IT"/>
          </a:p>
        </p:txBody>
      </p:sp>
      <p:sp>
        <p:nvSpPr>
          <p:cNvPr id="6" name="Segnaposto piè di pagina 5">
            <a:extLst>
              <a:ext uri="{FF2B5EF4-FFF2-40B4-BE49-F238E27FC236}">
                <a16:creationId xmlns:a16="http://schemas.microsoft.com/office/drawing/2014/main" id="{C4401140-EBF0-4B42-F28B-DA96677275D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B99D4C9-6A8E-5391-8949-5BE35F7320CC}"/>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805474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0A7525-E6AD-A0F4-A727-40016B236D42}"/>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28CF152-FA95-4678-C9C9-876A7E2EF3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295A397A-7DC1-24D6-2DAC-DC65CC617CAA}"/>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7B20F1D7-289E-78EE-732C-515BAB914E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7314AFEA-BB79-AEE9-2EC6-9D1AC2BBD1D4}"/>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1E753570-F2EF-2B76-1250-37F70F4DEBFD}"/>
              </a:ext>
            </a:extLst>
          </p:cNvPr>
          <p:cNvSpPr>
            <a:spLocks noGrp="1"/>
          </p:cNvSpPr>
          <p:nvPr>
            <p:ph type="dt" sz="half" idx="10"/>
          </p:nvPr>
        </p:nvSpPr>
        <p:spPr/>
        <p:txBody>
          <a:bodyPr/>
          <a:lstStyle/>
          <a:p>
            <a:fld id="{C8F0A073-1E21-094E-94B6-F32D03D7C09D}" type="datetimeFigureOut">
              <a:rPr lang="it-IT" smtClean="0"/>
              <a:t>07/02/2025</a:t>
            </a:fld>
            <a:endParaRPr lang="it-IT"/>
          </a:p>
        </p:txBody>
      </p:sp>
      <p:sp>
        <p:nvSpPr>
          <p:cNvPr id="8" name="Segnaposto piè di pagina 7">
            <a:extLst>
              <a:ext uri="{FF2B5EF4-FFF2-40B4-BE49-F238E27FC236}">
                <a16:creationId xmlns:a16="http://schemas.microsoft.com/office/drawing/2014/main" id="{D2B4F184-98EF-EAF3-2B76-B5ECF94123C4}"/>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32B08E5A-1A4D-303A-21EA-8D20465D9C8F}"/>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2372272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79E4AD-05F1-464F-A47D-F7D4519A217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303818C1-8E94-074E-2121-04760E77050B}"/>
              </a:ext>
            </a:extLst>
          </p:cNvPr>
          <p:cNvSpPr>
            <a:spLocks noGrp="1"/>
          </p:cNvSpPr>
          <p:nvPr>
            <p:ph type="dt" sz="half" idx="10"/>
          </p:nvPr>
        </p:nvSpPr>
        <p:spPr/>
        <p:txBody>
          <a:bodyPr/>
          <a:lstStyle/>
          <a:p>
            <a:fld id="{C8F0A073-1E21-094E-94B6-F32D03D7C09D}" type="datetimeFigureOut">
              <a:rPr lang="it-IT" smtClean="0"/>
              <a:t>07/02/2025</a:t>
            </a:fld>
            <a:endParaRPr lang="it-IT"/>
          </a:p>
        </p:txBody>
      </p:sp>
      <p:sp>
        <p:nvSpPr>
          <p:cNvPr id="4" name="Segnaposto piè di pagina 3">
            <a:extLst>
              <a:ext uri="{FF2B5EF4-FFF2-40B4-BE49-F238E27FC236}">
                <a16:creationId xmlns:a16="http://schemas.microsoft.com/office/drawing/2014/main" id="{0C0C6BED-D33B-D9B9-457F-B94C5770FF0C}"/>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C04730A1-C988-CA93-311D-4C2FD4885B90}"/>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1569020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F82D4A3A-4AA7-309F-E5E0-8619ED653C82}"/>
              </a:ext>
            </a:extLst>
          </p:cNvPr>
          <p:cNvSpPr>
            <a:spLocks noGrp="1"/>
          </p:cNvSpPr>
          <p:nvPr>
            <p:ph type="dt" sz="half" idx="10"/>
          </p:nvPr>
        </p:nvSpPr>
        <p:spPr/>
        <p:txBody>
          <a:bodyPr/>
          <a:lstStyle/>
          <a:p>
            <a:fld id="{C8F0A073-1E21-094E-94B6-F32D03D7C09D}" type="datetimeFigureOut">
              <a:rPr lang="it-IT" smtClean="0"/>
              <a:t>07/02/2025</a:t>
            </a:fld>
            <a:endParaRPr lang="it-IT"/>
          </a:p>
        </p:txBody>
      </p:sp>
      <p:sp>
        <p:nvSpPr>
          <p:cNvPr id="3" name="Segnaposto piè di pagina 2">
            <a:extLst>
              <a:ext uri="{FF2B5EF4-FFF2-40B4-BE49-F238E27FC236}">
                <a16:creationId xmlns:a16="http://schemas.microsoft.com/office/drawing/2014/main" id="{18FB3D18-DBAB-0CF5-FC43-E3CC5FC6C561}"/>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6E533EFE-453F-156C-B145-FB37093CFEB9}"/>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1447522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C97C58-5AE7-BC1C-7D1B-ABCB276BB51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54E4E5D-4D5A-00AC-8070-A11818E5AC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6233F16-F31C-C197-12B4-A82DC1BCD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972AF5E-B309-40E4-B94F-7C8A30962D48}"/>
              </a:ext>
            </a:extLst>
          </p:cNvPr>
          <p:cNvSpPr>
            <a:spLocks noGrp="1"/>
          </p:cNvSpPr>
          <p:nvPr>
            <p:ph type="dt" sz="half" idx="10"/>
          </p:nvPr>
        </p:nvSpPr>
        <p:spPr/>
        <p:txBody>
          <a:bodyPr/>
          <a:lstStyle/>
          <a:p>
            <a:fld id="{C8F0A073-1E21-094E-94B6-F32D03D7C09D}" type="datetimeFigureOut">
              <a:rPr lang="it-IT" smtClean="0"/>
              <a:t>07/02/2025</a:t>
            </a:fld>
            <a:endParaRPr lang="it-IT"/>
          </a:p>
        </p:txBody>
      </p:sp>
      <p:sp>
        <p:nvSpPr>
          <p:cNvPr id="6" name="Segnaposto piè di pagina 5">
            <a:extLst>
              <a:ext uri="{FF2B5EF4-FFF2-40B4-BE49-F238E27FC236}">
                <a16:creationId xmlns:a16="http://schemas.microsoft.com/office/drawing/2014/main" id="{F705A4C5-8E1D-F78C-3065-4BD86B21185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E98D1BF-8472-FEA7-4D13-D1C481E7D1CD}"/>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2090277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86169A-A576-FA74-1F05-F79A2EFF603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D152BAE8-A5BC-EB0C-9D71-3B83B339CD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4E69B0DF-BB67-D968-23A4-13A02DBBA7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3F4CFD6-84F7-D11B-B087-4548252D1D59}"/>
              </a:ext>
            </a:extLst>
          </p:cNvPr>
          <p:cNvSpPr>
            <a:spLocks noGrp="1"/>
          </p:cNvSpPr>
          <p:nvPr>
            <p:ph type="dt" sz="half" idx="10"/>
          </p:nvPr>
        </p:nvSpPr>
        <p:spPr/>
        <p:txBody>
          <a:bodyPr/>
          <a:lstStyle/>
          <a:p>
            <a:fld id="{C8F0A073-1E21-094E-94B6-F32D03D7C09D}" type="datetimeFigureOut">
              <a:rPr lang="it-IT" smtClean="0"/>
              <a:t>07/02/2025</a:t>
            </a:fld>
            <a:endParaRPr lang="it-IT"/>
          </a:p>
        </p:txBody>
      </p:sp>
      <p:sp>
        <p:nvSpPr>
          <p:cNvPr id="6" name="Segnaposto piè di pagina 5">
            <a:extLst>
              <a:ext uri="{FF2B5EF4-FFF2-40B4-BE49-F238E27FC236}">
                <a16:creationId xmlns:a16="http://schemas.microsoft.com/office/drawing/2014/main" id="{F3FF00D8-DC31-4D9E-CA7C-0EF30AF4052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F6527F7-1E34-CCC7-9CB2-A37E7D99C8A9}"/>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039608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797FD95-2300-71A7-4F92-F1B5D907EA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685C183-5149-5ED4-5E4D-38A0293C86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2C88FD0-0469-C1EC-240D-113A40F8EB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F0A073-1E21-094E-94B6-F32D03D7C09D}" type="datetimeFigureOut">
              <a:rPr lang="it-IT" smtClean="0"/>
              <a:t>07/02/2025</a:t>
            </a:fld>
            <a:endParaRPr lang="it-IT"/>
          </a:p>
        </p:txBody>
      </p:sp>
      <p:sp>
        <p:nvSpPr>
          <p:cNvPr id="5" name="Segnaposto piè di pagina 4">
            <a:extLst>
              <a:ext uri="{FF2B5EF4-FFF2-40B4-BE49-F238E27FC236}">
                <a16:creationId xmlns:a16="http://schemas.microsoft.com/office/drawing/2014/main" id="{3A7505B8-0523-53F1-94B2-F4E18E8351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99A6C430-C9D3-B76C-14E4-96A8DD50E1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C964D0-AA43-2149-AE29-9E560238DE57}" type="slidenum">
              <a:rPr lang="it-IT" smtClean="0"/>
              <a:t>‹N›</a:t>
            </a:fld>
            <a:endParaRPr lang="it-IT"/>
          </a:p>
        </p:txBody>
      </p:sp>
    </p:spTree>
    <p:extLst>
      <p:ext uri="{BB962C8B-B14F-4D97-AF65-F5344CB8AC3E}">
        <p14:creationId xmlns:p14="http://schemas.microsoft.com/office/powerpoint/2010/main" val="4025573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61E69E28-9779-B3E9-4395-0E737456402F}"/>
              </a:ext>
            </a:extLst>
          </p:cNvPr>
          <p:cNvSpPr/>
          <p:nvPr/>
        </p:nvSpPr>
        <p:spPr>
          <a:xfrm>
            <a:off x="5691597" y="5471188"/>
            <a:ext cx="6514713" cy="802001"/>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8" name="Ritardo 7">
            <a:extLst>
              <a:ext uri="{FF2B5EF4-FFF2-40B4-BE49-F238E27FC236}">
                <a16:creationId xmlns:a16="http://schemas.microsoft.com/office/drawing/2014/main" id="{AE5C6C9D-0063-C1F7-0F0B-37A01B9CB744}"/>
              </a:ext>
            </a:extLst>
          </p:cNvPr>
          <p:cNvSpPr/>
          <p:nvPr/>
        </p:nvSpPr>
        <p:spPr>
          <a:xfrm rot="10800000">
            <a:off x="5142639" y="5471187"/>
            <a:ext cx="802001" cy="802001"/>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pic>
        <p:nvPicPr>
          <p:cNvPr id="14" name="Immagine 13">
            <a:extLst>
              <a:ext uri="{FF2B5EF4-FFF2-40B4-BE49-F238E27FC236}">
                <a16:creationId xmlns:a16="http://schemas.microsoft.com/office/drawing/2014/main" id="{C518FF98-607A-F2BD-81F7-080494C6E34D}"/>
              </a:ext>
            </a:extLst>
          </p:cNvPr>
          <p:cNvPicPr>
            <a:picLocks noChangeAspect="1"/>
          </p:cNvPicPr>
          <p:nvPr/>
        </p:nvPicPr>
        <p:blipFill>
          <a:blip r:embed="rId2"/>
          <a:srcRect/>
          <a:stretch/>
        </p:blipFill>
        <p:spPr>
          <a:xfrm>
            <a:off x="530735" y="1388025"/>
            <a:ext cx="6602047" cy="4098205"/>
          </a:xfrm>
          <a:prstGeom prst="rect">
            <a:avLst/>
          </a:prstGeom>
        </p:spPr>
      </p:pic>
      <p:pic>
        <p:nvPicPr>
          <p:cNvPr id="17" name="Immagine 16">
            <a:extLst>
              <a:ext uri="{FF2B5EF4-FFF2-40B4-BE49-F238E27FC236}">
                <a16:creationId xmlns:a16="http://schemas.microsoft.com/office/drawing/2014/main" id="{EC575A8F-85FF-E7B6-E612-B92E9B3FD6C6}"/>
              </a:ext>
            </a:extLst>
          </p:cNvPr>
          <p:cNvPicPr>
            <a:picLocks noChangeAspect="1"/>
          </p:cNvPicPr>
          <p:nvPr/>
        </p:nvPicPr>
        <p:blipFill>
          <a:blip r:embed="rId3"/>
          <a:stretch>
            <a:fillRect/>
          </a:stretch>
        </p:blipFill>
        <p:spPr>
          <a:xfrm>
            <a:off x="783791" y="1603685"/>
            <a:ext cx="1291476" cy="1205377"/>
          </a:xfrm>
          <a:prstGeom prst="rect">
            <a:avLst/>
          </a:prstGeom>
        </p:spPr>
      </p:pic>
      <p:sp>
        <p:nvSpPr>
          <p:cNvPr id="2" name="Rettangolo 1">
            <a:extLst>
              <a:ext uri="{FF2B5EF4-FFF2-40B4-BE49-F238E27FC236}">
                <a16:creationId xmlns:a16="http://schemas.microsoft.com/office/drawing/2014/main" id="{30516029-FFA9-DEB9-B733-8317AC36B941}"/>
              </a:ext>
            </a:extLst>
          </p:cNvPr>
          <p:cNvSpPr/>
          <p:nvPr/>
        </p:nvSpPr>
        <p:spPr>
          <a:xfrm>
            <a:off x="0" y="676969"/>
            <a:ext cx="4718579" cy="468000"/>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itardo 2">
            <a:extLst>
              <a:ext uri="{FF2B5EF4-FFF2-40B4-BE49-F238E27FC236}">
                <a16:creationId xmlns:a16="http://schemas.microsoft.com/office/drawing/2014/main" id="{4088D5E6-33D3-B3A6-CE85-AD8940FA21CD}"/>
              </a:ext>
            </a:extLst>
          </p:cNvPr>
          <p:cNvSpPr/>
          <p:nvPr/>
        </p:nvSpPr>
        <p:spPr>
          <a:xfrm>
            <a:off x="4499098" y="676969"/>
            <a:ext cx="468000" cy="468000"/>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a:extLst>
              <a:ext uri="{FF2B5EF4-FFF2-40B4-BE49-F238E27FC236}">
                <a16:creationId xmlns:a16="http://schemas.microsoft.com/office/drawing/2014/main" id="{E301EB08-5CD9-1C32-9646-471D96D1A5CD}"/>
              </a:ext>
            </a:extLst>
          </p:cNvPr>
          <p:cNvSpPr txBox="1"/>
          <p:nvPr/>
        </p:nvSpPr>
        <p:spPr>
          <a:xfrm>
            <a:off x="502929" y="615714"/>
            <a:ext cx="4921594" cy="584775"/>
          </a:xfrm>
          <a:prstGeom prst="rect">
            <a:avLst/>
          </a:prstGeom>
          <a:noFill/>
        </p:spPr>
        <p:txBody>
          <a:bodyPr wrap="square" rtlCol="0">
            <a:spAutoFit/>
          </a:bodyPr>
          <a:lstStyle/>
          <a:p>
            <a:r>
              <a:rPr lang="it-IT" sz="3200" b="1" dirty="0">
                <a:solidFill>
                  <a:schemeClr val="bg1"/>
                </a:solidFill>
                <a:effectLst/>
                <a:latin typeface="URW DIN"/>
              </a:rPr>
              <a:t>Venerdì - 4 aprile</a:t>
            </a:r>
            <a:endParaRPr lang="it-IT" sz="3200" dirty="0">
              <a:solidFill>
                <a:schemeClr val="bg1"/>
              </a:solidFill>
              <a:effectLst/>
              <a:latin typeface="URW DIN"/>
            </a:endParaRPr>
          </a:p>
        </p:txBody>
      </p:sp>
      <p:sp>
        <p:nvSpPr>
          <p:cNvPr id="9" name="CasellaDiTesto 8">
            <a:extLst>
              <a:ext uri="{FF2B5EF4-FFF2-40B4-BE49-F238E27FC236}">
                <a16:creationId xmlns:a16="http://schemas.microsoft.com/office/drawing/2014/main" id="{AAF4CB39-DF42-8462-E68E-A654F7323A89}"/>
              </a:ext>
            </a:extLst>
          </p:cNvPr>
          <p:cNvSpPr txBox="1"/>
          <p:nvPr/>
        </p:nvSpPr>
        <p:spPr>
          <a:xfrm>
            <a:off x="458238" y="5826768"/>
            <a:ext cx="4921594" cy="553998"/>
          </a:xfrm>
          <a:prstGeom prst="rect">
            <a:avLst/>
          </a:prstGeom>
          <a:noFill/>
        </p:spPr>
        <p:txBody>
          <a:bodyPr wrap="square" rtlCol="0">
            <a:spAutoFit/>
          </a:bodyPr>
          <a:lstStyle/>
          <a:p>
            <a:r>
              <a:rPr lang="it-IT" sz="3000" b="1" dirty="0">
                <a:solidFill>
                  <a:srgbClr val="815FA4"/>
                </a:solidFill>
                <a:effectLst/>
                <a:latin typeface="URW DIN"/>
              </a:rPr>
              <a:t>4</a:t>
            </a:r>
            <a:r>
              <a:rPr lang="it-IT" sz="3000" b="1" baseline="30000" dirty="0">
                <a:solidFill>
                  <a:srgbClr val="815FA4"/>
                </a:solidFill>
                <a:effectLst/>
                <a:latin typeface="URW DIN"/>
              </a:rPr>
              <a:t>a</a:t>
            </a:r>
            <a:r>
              <a:rPr lang="it-IT" sz="3000" b="1" dirty="0">
                <a:solidFill>
                  <a:srgbClr val="815FA4"/>
                </a:solidFill>
                <a:effectLst/>
                <a:latin typeface="URW DIN"/>
              </a:rPr>
              <a:t> settimana di Quaresima</a:t>
            </a:r>
            <a:endParaRPr lang="it-IT" sz="3000" dirty="0">
              <a:solidFill>
                <a:srgbClr val="815FA4"/>
              </a:solidFill>
              <a:effectLst/>
              <a:latin typeface="URW DIN"/>
            </a:endParaRPr>
          </a:p>
        </p:txBody>
      </p:sp>
      <p:pic>
        <p:nvPicPr>
          <p:cNvPr id="6" name="Immagine 5" descr="Immagine che contiene Ambra, giallo, design&#10;&#10;Il contenuto generato dall'IA potrebbe non essere corretto.">
            <a:extLst>
              <a:ext uri="{FF2B5EF4-FFF2-40B4-BE49-F238E27FC236}">
                <a16:creationId xmlns:a16="http://schemas.microsoft.com/office/drawing/2014/main" id="{0E5097A0-983F-A538-A87C-0F93A0CCCA71}"/>
              </a:ext>
            </a:extLst>
          </p:cNvPr>
          <p:cNvPicPr>
            <a:picLocks noChangeAspect="1"/>
          </p:cNvPicPr>
          <p:nvPr/>
        </p:nvPicPr>
        <p:blipFill>
          <a:blip r:embed="rId4"/>
          <a:stretch>
            <a:fillRect/>
          </a:stretch>
        </p:blipFill>
        <p:spPr>
          <a:xfrm>
            <a:off x="6874929" y="277250"/>
            <a:ext cx="4494047" cy="6103516"/>
          </a:xfrm>
          <a:prstGeom prst="rect">
            <a:avLst/>
          </a:prstGeom>
        </p:spPr>
      </p:pic>
      <p:sp>
        <p:nvSpPr>
          <p:cNvPr id="10" name="CasellaDiTesto 9">
            <a:extLst>
              <a:ext uri="{FF2B5EF4-FFF2-40B4-BE49-F238E27FC236}">
                <a16:creationId xmlns:a16="http://schemas.microsoft.com/office/drawing/2014/main" id="{47A1B5C4-CD23-CA2E-2A44-4EC434B8D3A1}"/>
              </a:ext>
            </a:extLst>
          </p:cNvPr>
          <p:cNvSpPr txBox="1"/>
          <p:nvPr/>
        </p:nvSpPr>
        <p:spPr>
          <a:xfrm>
            <a:off x="5548275" y="5442249"/>
            <a:ext cx="5672032" cy="831894"/>
          </a:xfrm>
          <a:prstGeom prst="rect">
            <a:avLst/>
          </a:prstGeom>
          <a:noFill/>
        </p:spPr>
        <p:txBody>
          <a:bodyPr wrap="square" rtlCol="0">
            <a:spAutoFit/>
          </a:bodyPr>
          <a:lstStyle/>
          <a:p>
            <a:pPr algn="r">
              <a:lnSpc>
                <a:spcPct val="107000"/>
              </a:lnSpc>
              <a:spcAft>
                <a:spcPts val="800"/>
              </a:spcAft>
            </a:pPr>
            <a:r>
              <a:rPr lang="it-IT" sz="47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PADRE</a:t>
            </a:r>
          </a:p>
        </p:txBody>
      </p:sp>
    </p:spTree>
    <p:extLst>
      <p:ext uri="{BB962C8B-B14F-4D97-AF65-F5344CB8AC3E}">
        <p14:creationId xmlns:p14="http://schemas.microsoft.com/office/powerpoint/2010/main" val="1104501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09B9E8D8-DA0B-1FFF-A101-EF1728BFF1CF}"/>
              </a:ext>
            </a:extLst>
          </p:cNvPr>
          <p:cNvSpPr/>
          <p:nvPr/>
        </p:nvSpPr>
        <p:spPr>
          <a:xfrm>
            <a:off x="0" y="676969"/>
            <a:ext cx="4718579" cy="468000"/>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itardo 6">
            <a:extLst>
              <a:ext uri="{FF2B5EF4-FFF2-40B4-BE49-F238E27FC236}">
                <a16:creationId xmlns:a16="http://schemas.microsoft.com/office/drawing/2014/main" id="{50E2A013-33F5-96DC-7B80-796D88F31D03}"/>
              </a:ext>
            </a:extLst>
          </p:cNvPr>
          <p:cNvSpPr/>
          <p:nvPr/>
        </p:nvSpPr>
        <p:spPr>
          <a:xfrm>
            <a:off x="4499098" y="676969"/>
            <a:ext cx="468000" cy="468000"/>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a:extLst>
              <a:ext uri="{FF2B5EF4-FFF2-40B4-BE49-F238E27FC236}">
                <a16:creationId xmlns:a16="http://schemas.microsoft.com/office/drawing/2014/main" id="{13F95F3D-381B-EAEE-1DEA-659245B67244}"/>
              </a:ext>
            </a:extLst>
          </p:cNvPr>
          <p:cNvSpPr txBox="1"/>
          <p:nvPr/>
        </p:nvSpPr>
        <p:spPr>
          <a:xfrm>
            <a:off x="502929" y="615714"/>
            <a:ext cx="4921594" cy="584775"/>
          </a:xfrm>
          <a:prstGeom prst="rect">
            <a:avLst/>
          </a:prstGeom>
          <a:noFill/>
        </p:spPr>
        <p:txBody>
          <a:bodyPr wrap="square" rtlCol="0">
            <a:spAutoFit/>
          </a:bodyPr>
          <a:lstStyle/>
          <a:p>
            <a:r>
              <a:rPr lang="it-IT" sz="3200" b="1" dirty="0">
                <a:solidFill>
                  <a:schemeClr val="bg1"/>
                </a:solidFill>
                <a:effectLst/>
                <a:latin typeface="URW DIN"/>
              </a:rPr>
              <a:t>Venerdì - 4 aprile</a:t>
            </a:r>
            <a:endParaRPr lang="it-IT" sz="3200" dirty="0">
              <a:solidFill>
                <a:schemeClr val="bg1"/>
              </a:solidFill>
              <a:effectLst/>
              <a:latin typeface="URW DIN"/>
            </a:endParaRPr>
          </a:p>
        </p:txBody>
      </p:sp>
      <p:sp>
        <p:nvSpPr>
          <p:cNvPr id="14" name="CasellaDiTesto 13">
            <a:extLst>
              <a:ext uri="{FF2B5EF4-FFF2-40B4-BE49-F238E27FC236}">
                <a16:creationId xmlns:a16="http://schemas.microsoft.com/office/drawing/2014/main" id="{9F686251-E67B-EF38-AE53-2F0A7DDFE80E}"/>
              </a:ext>
            </a:extLst>
          </p:cNvPr>
          <p:cNvSpPr txBox="1"/>
          <p:nvPr/>
        </p:nvSpPr>
        <p:spPr>
          <a:xfrm>
            <a:off x="490645" y="1554415"/>
            <a:ext cx="7444812" cy="530145"/>
          </a:xfrm>
          <a:prstGeom prst="rect">
            <a:avLst/>
          </a:prstGeom>
          <a:noFill/>
        </p:spPr>
        <p:txBody>
          <a:bodyPr wrap="square" rtlCol="0">
            <a:spAutoFit/>
          </a:bodyPr>
          <a:lstStyle/>
          <a:p>
            <a:pPr>
              <a:lnSpc>
                <a:spcPct val="107000"/>
              </a:lnSpc>
              <a:spcAft>
                <a:spcPts val="800"/>
              </a:spcAft>
            </a:pPr>
            <a:r>
              <a:rPr lang="it-IT" sz="2800" b="1" i="1" dirty="0">
                <a:solidFill>
                  <a:srgbClr val="29B8CE"/>
                </a:solidFill>
                <a:effectLst/>
                <a:latin typeface="Arial" panose="020B0604020202020204" pitchFamily="34" charset="0"/>
                <a:ea typeface="Times New Roman" panose="02020603050405020304" pitchFamily="18" charset="0"/>
              </a:rPr>
              <a:t>Dal vangelo secondo </a:t>
            </a:r>
            <a:r>
              <a:rPr lang="it-IT" sz="2800" b="1" i="1" dirty="0">
                <a:solidFill>
                  <a:srgbClr val="29B8CE"/>
                </a:solidFill>
                <a:latin typeface="Arial" panose="020B0604020202020204" pitchFamily="34" charset="0"/>
                <a:ea typeface="Times New Roman" panose="02020603050405020304" pitchFamily="18" charset="0"/>
              </a:rPr>
              <a:t>Giovanni </a:t>
            </a:r>
            <a:r>
              <a:rPr lang="it-IT" sz="2800" b="1" i="1" dirty="0">
                <a:solidFill>
                  <a:srgbClr val="29B8CE"/>
                </a:solidFill>
                <a:effectLst/>
                <a:latin typeface="Arial" panose="020B0604020202020204" pitchFamily="34" charset="0"/>
                <a:ea typeface="Times New Roman" panose="02020603050405020304" pitchFamily="18" charset="0"/>
              </a:rPr>
              <a:t>(cfr. </a:t>
            </a:r>
            <a:r>
              <a:rPr lang="it-IT" sz="2800" b="1" i="1" dirty="0">
                <a:solidFill>
                  <a:srgbClr val="29B8CE"/>
                </a:solidFill>
                <a:latin typeface="Arial" panose="020B0604020202020204" pitchFamily="34" charset="0"/>
                <a:ea typeface="Times New Roman" panose="02020603050405020304" pitchFamily="18" charset="0"/>
              </a:rPr>
              <a:t>7</a:t>
            </a:r>
            <a:r>
              <a:rPr lang="it-IT" sz="2800" b="1" i="1" dirty="0">
                <a:solidFill>
                  <a:srgbClr val="29B8CE"/>
                </a:solidFill>
                <a:effectLst/>
                <a:latin typeface="Arial" panose="020B0604020202020204" pitchFamily="34" charset="0"/>
                <a:ea typeface="Times New Roman" panose="02020603050405020304" pitchFamily="18" charset="0"/>
              </a:rPr>
              <a:t>)</a:t>
            </a:r>
            <a:r>
              <a:rPr lang="it-IT" sz="2800" dirty="0">
                <a:solidFill>
                  <a:srgbClr val="29B8CE"/>
                </a:solidFill>
                <a:effectLst/>
              </a:rPr>
              <a:t> </a:t>
            </a:r>
            <a:endParaRPr lang="it-IT" sz="2800" dirty="0">
              <a:solidFill>
                <a:srgbClr val="29B8CE"/>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CasellaDiTesto 14">
            <a:extLst>
              <a:ext uri="{FF2B5EF4-FFF2-40B4-BE49-F238E27FC236}">
                <a16:creationId xmlns:a16="http://schemas.microsoft.com/office/drawing/2014/main" id="{FF8B10DB-787B-094D-80A7-18B5BCB1302B}"/>
              </a:ext>
            </a:extLst>
          </p:cNvPr>
          <p:cNvSpPr txBox="1"/>
          <p:nvPr/>
        </p:nvSpPr>
        <p:spPr>
          <a:xfrm>
            <a:off x="502929" y="2172185"/>
            <a:ext cx="6042250" cy="3137077"/>
          </a:xfrm>
          <a:prstGeom prst="rect">
            <a:avLst/>
          </a:prstGeom>
          <a:noFill/>
        </p:spPr>
        <p:txBody>
          <a:bodyPr wrap="square" rtlCol="0">
            <a:spAutoFit/>
          </a:bodyPr>
          <a:lstStyle/>
          <a:p>
            <a:pPr>
              <a:lnSpc>
                <a:spcPct val="107000"/>
              </a:lnSpc>
              <a:spcAft>
                <a:spcPts val="800"/>
              </a:spcAft>
            </a:pPr>
            <a:r>
              <a:rPr lang="it-IT" sz="1800" dirty="0">
                <a:solidFill>
                  <a:srgbClr val="333333"/>
                </a:solidFill>
                <a:effectLst/>
                <a:latin typeface="Verdana" panose="020B0604030504040204" pitchFamily="34" charset="0"/>
                <a:ea typeface="Verdana" panose="020B0604030504040204" pitchFamily="34" charset="0"/>
                <a:cs typeface="Calibri" panose="020F0502020204030204" pitchFamily="34" charset="0"/>
              </a:rPr>
              <a:t>Alcuni abitanti di Gerusalemme dicevano: «Non è costui quello che cercano di uccidere? Gesù allora esclamò: «Certo, voi mi conoscete e sapete di dove sono. Ma non sono venuto da me stesso: chi mi ha mandato è veritiero, e voi non lo conoscete. Io lo conosco, perché vengo da lui ed egli mi ha mandato». Cercavano allora di arrestarlo, ma nessuno vi riuscì perché non era ancora giunta la sua ora.</a:t>
            </a:r>
            <a:endParaRPr lang="it-IT" sz="1800" dirty="0">
              <a:effectLst/>
              <a:latin typeface="Verdana" panose="020B0604030504040204" pitchFamily="34" charset="0"/>
              <a:ea typeface="Verdana" panose="020B0604030504040204" pitchFamily="34" charset="0"/>
              <a:cs typeface="Times New Roman" panose="02020603050405020304" pitchFamily="18" charset="0"/>
            </a:endParaRPr>
          </a:p>
          <a:p>
            <a:pPr>
              <a:lnSpc>
                <a:spcPct val="107000"/>
              </a:lnSpc>
              <a:spcAft>
                <a:spcPts val="800"/>
              </a:spcAft>
            </a:pPr>
            <a:endParaRPr lang="it-IT" sz="1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6" name="Immagine 15">
            <a:extLst>
              <a:ext uri="{FF2B5EF4-FFF2-40B4-BE49-F238E27FC236}">
                <a16:creationId xmlns:a16="http://schemas.microsoft.com/office/drawing/2014/main" id="{527660B4-32F0-2455-B8CF-B5FF816324D8}"/>
              </a:ext>
            </a:extLst>
          </p:cNvPr>
          <p:cNvPicPr>
            <a:picLocks noChangeAspect="1"/>
          </p:cNvPicPr>
          <p:nvPr/>
        </p:nvPicPr>
        <p:blipFill>
          <a:blip r:embed="rId2"/>
          <a:srcRect/>
          <a:stretch/>
        </p:blipFill>
        <p:spPr>
          <a:xfrm>
            <a:off x="7459579" y="518445"/>
            <a:ext cx="4387457" cy="2723504"/>
          </a:xfrm>
          <a:prstGeom prst="rect">
            <a:avLst/>
          </a:prstGeom>
        </p:spPr>
      </p:pic>
      <p:sp>
        <p:nvSpPr>
          <p:cNvPr id="18" name="Rettangolo 17">
            <a:extLst>
              <a:ext uri="{FF2B5EF4-FFF2-40B4-BE49-F238E27FC236}">
                <a16:creationId xmlns:a16="http://schemas.microsoft.com/office/drawing/2014/main" id="{CF7D86AF-096F-FF4F-1072-FC3BF80C321C}"/>
              </a:ext>
            </a:extLst>
          </p:cNvPr>
          <p:cNvSpPr/>
          <p:nvPr/>
        </p:nvSpPr>
        <p:spPr>
          <a:xfrm>
            <a:off x="8328013" y="5798952"/>
            <a:ext cx="4184830" cy="486312"/>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19" name="Ritardo 18">
            <a:extLst>
              <a:ext uri="{FF2B5EF4-FFF2-40B4-BE49-F238E27FC236}">
                <a16:creationId xmlns:a16="http://schemas.microsoft.com/office/drawing/2014/main" id="{28522CBA-FA8A-CD9B-A1A5-B4213183DD1D}"/>
              </a:ext>
            </a:extLst>
          </p:cNvPr>
          <p:cNvSpPr/>
          <p:nvPr/>
        </p:nvSpPr>
        <p:spPr>
          <a:xfrm rot="10800000">
            <a:off x="7847804" y="5798950"/>
            <a:ext cx="486312" cy="486312"/>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6" name="CasellaDiTesto 5">
            <a:extLst>
              <a:ext uri="{FF2B5EF4-FFF2-40B4-BE49-F238E27FC236}">
                <a16:creationId xmlns:a16="http://schemas.microsoft.com/office/drawing/2014/main" id="{BF5EB1EB-9C9B-88EF-7A7A-B81BFA32EBDC}"/>
              </a:ext>
            </a:extLst>
          </p:cNvPr>
          <p:cNvSpPr txBox="1"/>
          <p:nvPr/>
        </p:nvSpPr>
        <p:spPr>
          <a:xfrm>
            <a:off x="2757766" y="5826768"/>
            <a:ext cx="4921594" cy="400110"/>
          </a:xfrm>
          <a:prstGeom prst="rect">
            <a:avLst/>
          </a:prstGeom>
          <a:noFill/>
        </p:spPr>
        <p:txBody>
          <a:bodyPr wrap="square" rtlCol="0">
            <a:spAutoFit/>
          </a:bodyPr>
          <a:lstStyle/>
          <a:p>
            <a:pPr algn="r"/>
            <a:r>
              <a:rPr lang="it-IT" sz="2000" b="1" dirty="0">
                <a:solidFill>
                  <a:srgbClr val="815FA4"/>
                </a:solidFill>
                <a:effectLst/>
                <a:latin typeface="URW DIN"/>
              </a:rPr>
              <a:t>4</a:t>
            </a:r>
            <a:r>
              <a:rPr lang="it-IT" sz="2000" b="1" baseline="30000" dirty="0">
                <a:solidFill>
                  <a:srgbClr val="815FA4"/>
                </a:solidFill>
                <a:effectLst/>
                <a:latin typeface="URW DIN"/>
              </a:rPr>
              <a:t>a</a:t>
            </a:r>
            <a:r>
              <a:rPr lang="it-IT" sz="2000" b="1" dirty="0">
                <a:solidFill>
                  <a:srgbClr val="815FA4"/>
                </a:solidFill>
                <a:effectLst/>
                <a:latin typeface="URW DIN"/>
              </a:rPr>
              <a:t> settimana di Quaresima</a:t>
            </a:r>
            <a:endParaRPr lang="it-IT" sz="2000" dirty="0">
              <a:solidFill>
                <a:srgbClr val="815FA4"/>
              </a:solidFill>
              <a:effectLst/>
              <a:latin typeface="URW DIN"/>
            </a:endParaRPr>
          </a:p>
        </p:txBody>
      </p:sp>
      <p:pic>
        <p:nvPicPr>
          <p:cNvPr id="4" name="Immagine 3" descr="Immagine che contiene Ambra, giallo, design&#10;&#10;Il contenuto generato dall'IA potrebbe non essere corretto.">
            <a:extLst>
              <a:ext uri="{FF2B5EF4-FFF2-40B4-BE49-F238E27FC236}">
                <a16:creationId xmlns:a16="http://schemas.microsoft.com/office/drawing/2014/main" id="{CD6FFD81-FA5B-1E9D-8E84-FC4500950D39}"/>
              </a:ext>
            </a:extLst>
          </p:cNvPr>
          <p:cNvPicPr>
            <a:picLocks noChangeAspect="1"/>
          </p:cNvPicPr>
          <p:nvPr/>
        </p:nvPicPr>
        <p:blipFill>
          <a:blip r:embed="rId3"/>
          <a:stretch>
            <a:fillRect/>
          </a:stretch>
        </p:blipFill>
        <p:spPr>
          <a:xfrm>
            <a:off x="8722340" y="1897592"/>
            <a:ext cx="3270638" cy="4441963"/>
          </a:xfrm>
          <a:prstGeom prst="rect">
            <a:avLst/>
          </a:prstGeom>
        </p:spPr>
      </p:pic>
      <p:sp>
        <p:nvSpPr>
          <p:cNvPr id="5" name="CasellaDiTesto 4">
            <a:extLst>
              <a:ext uri="{FF2B5EF4-FFF2-40B4-BE49-F238E27FC236}">
                <a16:creationId xmlns:a16="http://schemas.microsoft.com/office/drawing/2014/main" id="{E470D301-F187-AE31-0800-DD44A018D889}"/>
              </a:ext>
            </a:extLst>
          </p:cNvPr>
          <p:cNvSpPr txBox="1"/>
          <p:nvPr/>
        </p:nvSpPr>
        <p:spPr>
          <a:xfrm>
            <a:off x="7847803" y="5749387"/>
            <a:ext cx="3776259" cy="564385"/>
          </a:xfrm>
          <a:prstGeom prst="rect">
            <a:avLst/>
          </a:prstGeom>
          <a:noFill/>
        </p:spPr>
        <p:txBody>
          <a:bodyPr wrap="square" rtlCol="0">
            <a:spAutoFit/>
          </a:bodyPr>
          <a:lstStyle/>
          <a:p>
            <a:pPr algn="r">
              <a:lnSpc>
                <a:spcPct val="107000"/>
              </a:lnSpc>
              <a:spcAft>
                <a:spcPts val="800"/>
              </a:spcAft>
            </a:pPr>
            <a:r>
              <a:rPr lang="it-IT" sz="3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PADRE</a:t>
            </a:r>
          </a:p>
        </p:txBody>
      </p:sp>
    </p:spTree>
    <p:extLst>
      <p:ext uri="{BB962C8B-B14F-4D97-AF65-F5344CB8AC3E}">
        <p14:creationId xmlns:p14="http://schemas.microsoft.com/office/powerpoint/2010/main" val="515297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id="{FBE3719A-6BCD-035A-0FB9-02C19648A503}"/>
              </a:ext>
            </a:extLst>
          </p:cNvPr>
          <p:cNvPicPr>
            <a:picLocks noChangeAspect="1"/>
          </p:cNvPicPr>
          <p:nvPr/>
        </p:nvPicPr>
        <p:blipFill>
          <a:blip r:embed="rId2"/>
          <a:stretch>
            <a:fillRect/>
          </a:stretch>
        </p:blipFill>
        <p:spPr>
          <a:xfrm>
            <a:off x="502929" y="2360973"/>
            <a:ext cx="946373" cy="946373"/>
          </a:xfrm>
          <a:prstGeom prst="rect">
            <a:avLst/>
          </a:prstGeom>
        </p:spPr>
      </p:pic>
      <p:sp>
        <p:nvSpPr>
          <p:cNvPr id="12" name="CasellaDiTesto 11">
            <a:extLst>
              <a:ext uri="{FF2B5EF4-FFF2-40B4-BE49-F238E27FC236}">
                <a16:creationId xmlns:a16="http://schemas.microsoft.com/office/drawing/2014/main" id="{75CEBFB2-0670-9C31-34CE-5202D6FE5B12}"/>
              </a:ext>
            </a:extLst>
          </p:cNvPr>
          <p:cNvSpPr txBox="1"/>
          <p:nvPr/>
        </p:nvSpPr>
        <p:spPr>
          <a:xfrm>
            <a:off x="420311" y="1591061"/>
            <a:ext cx="7444812" cy="561372"/>
          </a:xfrm>
          <a:prstGeom prst="rect">
            <a:avLst/>
          </a:prstGeom>
          <a:noFill/>
        </p:spPr>
        <p:txBody>
          <a:bodyPr wrap="square" rtlCol="0">
            <a:spAutoFit/>
          </a:bodyPr>
          <a:lstStyle/>
          <a:p>
            <a:pPr>
              <a:lnSpc>
                <a:spcPct val="107000"/>
              </a:lnSpc>
              <a:spcAft>
                <a:spcPts val="800"/>
              </a:spcAft>
            </a:pPr>
            <a:r>
              <a:rPr lang="it-IT" sz="3000" b="1" i="1" dirty="0">
                <a:solidFill>
                  <a:srgbClr val="29B8CE"/>
                </a:solidFill>
                <a:effectLst/>
                <a:latin typeface="Arial" panose="020B0604020202020204" pitchFamily="34" charset="0"/>
                <a:ea typeface="Times New Roman" panose="02020603050405020304" pitchFamily="18" charset="0"/>
                <a:cs typeface="Times New Roman" panose="02020603050405020304" pitchFamily="18" charset="0"/>
              </a:rPr>
              <a:t>Breve Spiegazione</a:t>
            </a:r>
            <a:endParaRPr lang="it-IT" sz="3000" i="1" dirty="0">
              <a:solidFill>
                <a:srgbClr val="29B8CE"/>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CasellaDiTesto 12">
            <a:extLst>
              <a:ext uri="{FF2B5EF4-FFF2-40B4-BE49-F238E27FC236}">
                <a16:creationId xmlns:a16="http://schemas.microsoft.com/office/drawing/2014/main" id="{7F7C4406-958D-1D32-E7AB-0EF1C388F20A}"/>
              </a:ext>
            </a:extLst>
          </p:cNvPr>
          <p:cNvSpPr txBox="1"/>
          <p:nvPr/>
        </p:nvSpPr>
        <p:spPr>
          <a:xfrm>
            <a:off x="1651851" y="2244426"/>
            <a:ext cx="5072083" cy="3627211"/>
          </a:xfrm>
          <a:prstGeom prst="rect">
            <a:avLst/>
          </a:prstGeom>
          <a:noFill/>
        </p:spPr>
        <p:txBody>
          <a:bodyPr wrap="square" rtlCol="0">
            <a:spAutoFit/>
          </a:bodyPr>
          <a:lstStyle/>
          <a:p>
            <a:pPr>
              <a:lnSpc>
                <a:spcPct val="107000"/>
              </a:lnSpc>
            </a:pPr>
            <a:r>
              <a:rPr lang="it-IT" sz="1800" i="1" dirty="0">
                <a:solidFill>
                  <a:srgbClr val="333333"/>
                </a:solidFill>
                <a:effectLst/>
                <a:latin typeface="Verdana" panose="020B0604030504040204" pitchFamily="34" charset="0"/>
                <a:ea typeface="Verdana" panose="020B0604030504040204" pitchFamily="34" charset="0"/>
                <a:cs typeface="Calibri" panose="020F0502020204030204" pitchFamily="34" charset="0"/>
              </a:rPr>
              <a:t>Come qualsiasi profeta, Gesù è venuto per obbedire ad una vocazione, che è il segreto e compimento della sua vita. La fede in Gesù, come inviato del Padre, ci chiede profonda umiltà e accettare di non sapere tutto. Sappiamo che incontrarlo ci ha fatto del bene e riconosciamo che il bene non può che venire dal cuore di Dio. E così, confessando la nostra fede, nella nostra vita si fa strada una luce che pian piano ci apre al mistero.</a:t>
            </a:r>
            <a:endParaRPr lang="it-IT" sz="1800" dirty="0">
              <a:effectLst/>
              <a:latin typeface="Verdana" panose="020B0604030504040204" pitchFamily="34" charset="0"/>
              <a:ea typeface="Verdana" panose="020B0604030504040204" pitchFamily="34" charset="0"/>
              <a:cs typeface="Times New Roman" panose="02020603050405020304" pitchFamily="18" charset="0"/>
            </a:endParaRPr>
          </a:p>
          <a:p>
            <a:pPr>
              <a:lnSpc>
                <a:spcPct val="107000"/>
              </a:lnSpc>
            </a:pPr>
            <a:endParaRPr lang="it-IT" sz="1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1" name="Immagine 20">
            <a:extLst>
              <a:ext uri="{FF2B5EF4-FFF2-40B4-BE49-F238E27FC236}">
                <a16:creationId xmlns:a16="http://schemas.microsoft.com/office/drawing/2014/main" id="{F5B39874-7BBB-D218-086A-FEDC4C416287}"/>
              </a:ext>
            </a:extLst>
          </p:cNvPr>
          <p:cNvPicPr>
            <a:picLocks noChangeAspect="1"/>
          </p:cNvPicPr>
          <p:nvPr/>
        </p:nvPicPr>
        <p:blipFill>
          <a:blip r:embed="rId3"/>
          <a:srcRect/>
          <a:stretch/>
        </p:blipFill>
        <p:spPr>
          <a:xfrm>
            <a:off x="7459579" y="518445"/>
            <a:ext cx="4387457" cy="2723504"/>
          </a:xfrm>
          <a:prstGeom prst="rect">
            <a:avLst/>
          </a:prstGeom>
        </p:spPr>
      </p:pic>
      <p:sp>
        <p:nvSpPr>
          <p:cNvPr id="23" name="Rettangolo 22">
            <a:extLst>
              <a:ext uri="{FF2B5EF4-FFF2-40B4-BE49-F238E27FC236}">
                <a16:creationId xmlns:a16="http://schemas.microsoft.com/office/drawing/2014/main" id="{045898B3-9266-985D-714D-B492F37DEB78}"/>
              </a:ext>
            </a:extLst>
          </p:cNvPr>
          <p:cNvSpPr/>
          <p:nvPr/>
        </p:nvSpPr>
        <p:spPr>
          <a:xfrm>
            <a:off x="8328013" y="5798952"/>
            <a:ext cx="4184830" cy="486312"/>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24" name="Ritardo 23">
            <a:extLst>
              <a:ext uri="{FF2B5EF4-FFF2-40B4-BE49-F238E27FC236}">
                <a16:creationId xmlns:a16="http://schemas.microsoft.com/office/drawing/2014/main" id="{91C5C4CC-FC47-5103-7BC0-515B69853589}"/>
              </a:ext>
            </a:extLst>
          </p:cNvPr>
          <p:cNvSpPr/>
          <p:nvPr/>
        </p:nvSpPr>
        <p:spPr>
          <a:xfrm rot="10800000">
            <a:off x="7847804" y="5798950"/>
            <a:ext cx="486312" cy="486312"/>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26" name="Rettangolo 25">
            <a:extLst>
              <a:ext uri="{FF2B5EF4-FFF2-40B4-BE49-F238E27FC236}">
                <a16:creationId xmlns:a16="http://schemas.microsoft.com/office/drawing/2014/main" id="{446734A3-87AF-F84C-7F76-151280906368}"/>
              </a:ext>
            </a:extLst>
          </p:cNvPr>
          <p:cNvSpPr/>
          <p:nvPr/>
        </p:nvSpPr>
        <p:spPr>
          <a:xfrm>
            <a:off x="0" y="676969"/>
            <a:ext cx="4718579" cy="468000"/>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itardo 26">
            <a:extLst>
              <a:ext uri="{FF2B5EF4-FFF2-40B4-BE49-F238E27FC236}">
                <a16:creationId xmlns:a16="http://schemas.microsoft.com/office/drawing/2014/main" id="{B3D71B4B-B98A-F3BE-AC3D-B05EB0521D7D}"/>
              </a:ext>
            </a:extLst>
          </p:cNvPr>
          <p:cNvSpPr/>
          <p:nvPr/>
        </p:nvSpPr>
        <p:spPr>
          <a:xfrm>
            <a:off x="4499098" y="676969"/>
            <a:ext cx="468000" cy="468000"/>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CasellaDiTesto 27">
            <a:extLst>
              <a:ext uri="{FF2B5EF4-FFF2-40B4-BE49-F238E27FC236}">
                <a16:creationId xmlns:a16="http://schemas.microsoft.com/office/drawing/2014/main" id="{460A5D4F-236D-7A0F-086E-314F1CA7A9B0}"/>
              </a:ext>
            </a:extLst>
          </p:cNvPr>
          <p:cNvSpPr txBox="1"/>
          <p:nvPr/>
        </p:nvSpPr>
        <p:spPr>
          <a:xfrm>
            <a:off x="502929" y="615714"/>
            <a:ext cx="4921594" cy="584775"/>
          </a:xfrm>
          <a:prstGeom prst="rect">
            <a:avLst/>
          </a:prstGeom>
          <a:noFill/>
        </p:spPr>
        <p:txBody>
          <a:bodyPr wrap="square" rtlCol="0">
            <a:spAutoFit/>
          </a:bodyPr>
          <a:lstStyle/>
          <a:p>
            <a:r>
              <a:rPr lang="it-IT" sz="3200" b="1" dirty="0">
                <a:solidFill>
                  <a:schemeClr val="bg1"/>
                </a:solidFill>
                <a:effectLst/>
                <a:latin typeface="URW DIN"/>
              </a:rPr>
              <a:t>Venerdì - 4 aprile</a:t>
            </a:r>
            <a:endParaRPr lang="it-IT" sz="3200" dirty="0">
              <a:solidFill>
                <a:schemeClr val="bg1"/>
              </a:solidFill>
              <a:effectLst/>
              <a:latin typeface="URW DIN"/>
            </a:endParaRPr>
          </a:p>
        </p:txBody>
      </p:sp>
      <p:sp>
        <p:nvSpPr>
          <p:cNvPr id="5" name="CasellaDiTesto 4">
            <a:extLst>
              <a:ext uri="{FF2B5EF4-FFF2-40B4-BE49-F238E27FC236}">
                <a16:creationId xmlns:a16="http://schemas.microsoft.com/office/drawing/2014/main" id="{206C9E3B-26CB-B03C-BC56-C58BA0D21DBF}"/>
              </a:ext>
            </a:extLst>
          </p:cNvPr>
          <p:cNvSpPr txBox="1"/>
          <p:nvPr/>
        </p:nvSpPr>
        <p:spPr>
          <a:xfrm>
            <a:off x="2757766" y="5826768"/>
            <a:ext cx="4921594" cy="400110"/>
          </a:xfrm>
          <a:prstGeom prst="rect">
            <a:avLst/>
          </a:prstGeom>
          <a:noFill/>
        </p:spPr>
        <p:txBody>
          <a:bodyPr wrap="square" rtlCol="0">
            <a:spAutoFit/>
          </a:bodyPr>
          <a:lstStyle/>
          <a:p>
            <a:pPr algn="r"/>
            <a:r>
              <a:rPr lang="it-IT" sz="2000" b="1" dirty="0">
                <a:solidFill>
                  <a:srgbClr val="815FA4"/>
                </a:solidFill>
                <a:effectLst/>
                <a:latin typeface="URW DIN"/>
              </a:rPr>
              <a:t>4</a:t>
            </a:r>
            <a:r>
              <a:rPr lang="it-IT" sz="2000" b="1" baseline="30000" dirty="0">
                <a:solidFill>
                  <a:srgbClr val="815FA4"/>
                </a:solidFill>
                <a:effectLst/>
                <a:latin typeface="URW DIN"/>
              </a:rPr>
              <a:t>a</a:t>
            </a:r>
            <a:r>
              <a:rPr lang="it-IT" sz="2000" b="1" dirty="0">
                <a:solidFill>
                  <a:srgbClr val="815FA4"/>
                </a:solidFill>
                <a:effectLst/>
                <a:latin typeface="URW DIN"/>
              </a:rPr>
              <a:t> settimana di Quaresima</a:t>
            </a:r>
            <a:endParaRPr lang="it-IT" sz="2000" dirty="0">
              <a:solidFill>
                <a:srgbClr val="815FA4"/>
              </a:solidFill>
              <a:effectLst/>
              <a:latin typeface="URW DIN"/>
            </a:endParaRPr>
          </a:p>
        </p:txBody>
      </p:sp>
      <p:pic>
        <p:nvPicPr>
          <p:cNvPr id="4" name="Immagine 3" descr="Immagine che contiene Ambra, giallo, design&#10;&#10;Il contenuto generato dall'IA potrebbe non essere corretto.">
            <a:extLst>
              <a:ext uri="{FF2B5EF4-FFF2-40B4-BE49-F238E27FC236}">
                <a16:creationId xmlns:a16="http://schemas.microsoft.com/office/drawing/2014/main" id="{E0CD6791-B121-6DB6-5B13-5A98671F7F88}"/>
              </a:ext>
            </a:extLst>
          </p:cNvPr>
          <p:cNvPicPr>
            <a:picLocks noChangeAspect="1"/>
          </p:cNvPicPr>
          <p:nvPr/>
        </p:nvPicPr>
        <p:blipFill>
          <a:blip r:embed="rId4"/>
          <a:stretch>
            <a:fillRect/>
          </a:stretch>
        </p:blipFill>
        <p:spPr>
          <a:xfrm>
            <a:off x="8722340" y="1897592"/>
            <a:ext cx="3270638" cy="4441963"/>
          </a:xfrm>
          <a:prstGeom prst="rect">
            <a:avLst/>
          </a:prstGeom>
        </p:spPr>
      </p:pic>
      <p:sp>
        <p:nvSpPr>
          <p:cNvPr id="6" name="CasellaDiTesto 5">
            <a:extLst>
              <a:ext uri="{FF2B5EF4-FFF2-40B4-BE49-F238E27FC236}">
                <a16:creationId xmlns:a16="http://schemas.microsoft.com/office/drawing/2014/main" id="{63E5C759-77D6-04AB-A1F5-7844BDACBDBC}"/>
              </a:ext>
            </a:extLst>
          </p:cNvPr>
          <p:cNvSpPr txBox="1"/>
          <p:nvPr/>
        </p:nvSpPr>
        <p:spPr>
          <a:xfrm>
            <a:off x="7847803" y="5749387"/>
            <a:ext cx="3776259" cy="564385"/>
          </a:xfrm>
          <a:prstGeom prst="rect">
            <a:avLst/>
          </a:prstGeom>
          <a:noFill/>
        </p:spPr>
        <p:txBody>
          <a:bodyPr wrap="square" rtlCol="0">
            <a:spAutoFit/>
          </a:bodyPr>
          <a:lstStyle/>
          <a:p>
            <a:pPr algn="r">
              <a:lnSpc>
                <a:spcPct val="107000"/>
              </a:lnSpc>
              <a:spcAft>
                <a:spcPts val="800"/>
              </a:spcAft>
            </a:pPr>
            <a:r>
              <a:rPr lang="it-IT" sz="3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PADRE</a:t>
            </a:r>
          </a:p>
        </p:txBody>
      </p:sp>
    </p:spTree>
    <p:extLst>
      <p:ext uri="{BB962C8B-B14F-4D97-AF65-F5344CB8AC3E}">
        <p14:creationId xmlns:p14="http://schemas.microsoft.com/office/powerpoint/2010/main" val="779441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F568383D-E519-FB04-F960-240935DB7D89}"/>
              </a:ext>
            </a:extLst>
          </p:cNvPr>
          <p:cNvSpPr/>
          <p:nvPr/>
        </p:nvSpPr>
        <p:spPr>
          <a:xfrm>
            <a:off x="0" y="676969"/>
            <a:ext cx="4718579" cy="468000"/>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itardo 3">
            <a:extLst>
              <a:ext uri="{FF2B5EF4-FFF2-40B4-BE49-F238E27FC236}">
                <a16:creationId xmlns:a16="http://schemas.microsoft.com/office/drawing/2014/main" id="{88C83B6D-F3A3-41BD-3FCB-F1E77871AE78}"/>
              </a:ext>
            </a:extLst>
          </p:cNvPr>
          <p:cNvSpPr/>
          <p:nvPr/>
        </p:nvSpPr>
        <p:spPr>
          <a:xfrm>
            <a:off x="4499098" y="676969"/>
            <a:ext cx="468000" cy="468000"/>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id="{81972327-F670-EE48-7B31-3EA9F9733A91}"/>
              </a:ext>
            </a:extLst>
          </p:cNvPr>
          <p:cNvSpPr txBox="1"/>
          <p:nvPr/>
        </p:nvSpPr>
        <p:spPr>
          <a:xfrm>
            <a:off x="502929" y="615714"/>
            <a:ext cx="4921594" cy="584775"/>
          </a:xfrm>
          <a:prstGeom prst="rect">
            <a:avLst/>
          </a:prstGeom>
          <a:noFill/>
        </p:spPr>
        <p:txBody>
          <a:bodyPr wrap="square" rtlCol="0">
            <a:spAutoFit/>
          </a:bodyPr>
          <a:lstStyle/>
          <a:p>
            <a:r>
              <a:rPr lang="it-IT" sz="3200" b="1" dirty="0">
                <a:solidFill>
                  <a:schemeClr val="bg1"/>
                </a:solidFill>
                <a:effectLst/>
                <a:latin typeface="URW DIN"/>
              </a:rPr>
              <a:t>Venerdì - 4 aprile</a:t>
            </a:r>
            <a:endParaRPr lang="it-IT" sz="3200" dirty="0">
              <a:solidFill>
                <a:schemeClr val="bg1"/>
              </a:solidFill>
              <a:effectLst/>
              <a:latin typeface="URW DIN"/>
            </a:endParaRPr>
          </a:p>
        </p:txBody>
      </p:sp>
      <p:pic>
        <p:nvPicPr>
          <p:cNvPr id="13" name="Immagine 12">
            <a:extLst>
              <a:ext uri="{FF2B5EF4-FFF2-40B4-BE49-F238E27FC236}">
                <a16:creationId xmlns:a16="http://schemas.microsoft.com/office/drawing/2014/main" id="{22EF5F0D-6155-F020-E688-152EF6E8E37C}"/>
              </a:ext>
            </a:extLst>
          </p:cNvPr>
          <p:cNvPicPr>
            <a:picLocks noChangeAspect="1"/>
          </p:cNvPicPr>
          <p:nvPr/>
        </p:nvPicPr>
        <p:blipFill>
          <a:blip r:embed="rId3"/>
          <a:srcRect/>
          <a:stretch/>
        </p:blipFill>
        <p:spPr>
          <a:xfrm>
            <a:off x="7459579" y="518445"/>
            <a:ext cx="4387457" cy="2723504"/>
          </a:xfrm>
          <a:prstGeom prst="rect">
            <a:avLst/>
          </a:prstGeom>
        </p:spPr>
      </p:pic>
      <p:sp>
        <p:nvSpPr>
          <p:cNvPr id="17" name="Rettangolo 16">
            <a:extLst>
              <a:ext uri="{FF2B5EF4-FFF2-40B4-BE49-F238E27FC236}">
                <a16:creationId xmlns:a16="http://schemas.microsoft.com/office/drawing/2014/main" id="{C1447362-E5F9-881F-D7C8-1D9494FA9C98}"/>
              </a:ext>
            </a:extLst>
          </p:cNvPr>
          <p:cNvSpPr/>
          <p:nvPr/>
        </p:nvSpPr>
        <p:spPr>
          <a:xfrm>
            <a:off x="8328013" y="5798952"/>
            <a:ext cx="4184830" cy="486312"/>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19" name="Ritardo 18">
            <a:extLst>
              <a:ext uri="{FF2B5EF4-FFF2-40B4-BE49-F238E27FC236}">
                <a16:creationId xmlns:a16="http://schemas.microsoft.com/office/drawing/2014/main" id="{894F7D29-8E49-AA8A-50EA-CAB9D929512F}"/>
              </a:ext>
            </a:extLst>
          </p:cNvPr>
          <p:cNvSpPr/>
          <p:nvPr/>
        </p:nvSpPr>
        <p:spPr>
          <a:xfrm rot="10800000">
            <a:off x="7847804" y="5798950"/>
            <a:ext cx="486312" cy="486312"/>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pic>
        <p:nvPicPr>
          <p:cNvPr id="7" name="Immagine 6">
            <a:extLst>
              <a:ext uri="{FF2B5EF4-FFF2-40B4-BE49-F238E27FC236}">
                <a16:creationId xmlns:a16="http://schemas.microsoft.com/office/drawing/2014/main" id="{0C7BBCEB-D78E-D45B-D708-AC4C2372AC0F}"/>
              </a:ext>
            </a:extLst>
          </p:cNvPr>
          <p:cNvPicPr>
            <a:picLocks noChangeAspect="1"/>
          </p:cNvPicPr>
          <p:nvPr/>
        </p:nvPicPr>
        <p:blipFill>
          <a:blip r:embed="rId4"/>
          <a:stretch>
            <a:fillRect/>
          </a:stretch>
        </p:blipFill>
        <p:spPr>
          <a:xfrm>
            <a:off x="502928" y="2314955"/>
            <a:ext cx="1191589" cy="663145"/>
          </a:xfrm>
          <a:prstGeom prst="rect">
            <a:avLst/>
          </a:prstGeom>
        </p:spPr>
      </p:pic>
      <p:sp>
        <p:nvSpPr>
          <p:cNvPr id="8" name="CasellaDiTesto 7">
            <a:extLst>
              <a:ext uri="{FF2B5EF4-FFF2-40B4-BE49-F238E27FC236}">
                <a16:creationId xmlns:a16="http://schemas.microsoft.com/office/drawing/2014/main" id="{441F4B8A-12DB-AD6E-B711-5668A46FCFB2}"/>
              </a:ext>
            </a:extLst>
          </p:cNvPr>
          <p:cNvSpPr txBox="1"/>
          <p:nvPr/>
        </p:nvSpPr>
        <p:spPr>
          <a:xfrm>
            <a:off x="1872373" y="2227946"/>
            <a:ext cx="5229696" cy="3946401"/>
          </a:xfrm>
          <a:prstGeom prst="rect">
            <a:avLst/>
          </a:prstGeom>
          <a:noFill/>
        </p:spPr>
        <p:txBody>
          <a:bodyPr wrap="square" rtlCol="0">
            <a:spAutoFit/>
          </a:bodyPr>
          <a:lstStyle/>
          <a:p>
            <a:pPr algn="just">
              <a:lnSpc>
                <a:spcPct val="107000"/>
              </a:lnSpc>
              <a:spcAft>
                <a:spcPts val="800"/>
              </a:spcAft>
            </a:pPr>
            <a:r>
              <a:rPr lang="it-IT" sz="1800"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Gesù, grazie per esserti fatto nostro amico e compagno;</a:t>
            </a:r>
            <a:endParaRPr lang="it-IT" sz="1800" dirty="0">
              <a:effectLst/>
              <a:latin typeface="Verdana" panose="020B0604030504040204" pitchFamily="34" charset="0"/>
              <a:ea typeface="Verdana" panose="020B0604030504040204" pitchFamily="34" charset="0"/>
              <a:cs typeface="Times New Roman" panose="02020603050405020304" pitchFamily="18" charset="0"/>
            </a:endParaRPr>
          </a:p>
          <a:p>
            <a:pPr algn="just">
              <a:lnSpc>
                <a:spcPct val="107000"/>
              </a:lnSpc>
              <a:spcAft>
                <a:spcPts val="800"/>
              </a:spcAft>
            </a:pPr>
            <a:r>
              <a:rPr lang="it-IT" sz="1800"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aiutaci a conoscerti e a volerti bene,</a:t>
            </a:r>
            <a:endParaRPr lang="it-IT" sz="1800" dirty="0">
              <a:effectLst/>
              <a:latin typeface="Verdana" panose="020B0604030504040204" pitchFamily="34" charset="0"/>
              <a:ea typeface="Verdana" panose="020B0604030504040204" pitchFamily="34" charset="0"/>
              <a:cs typeface="Times New Roman" panose="02020603050405020304" pitchFamily="18" charset="0"/>
            </a:endParaRPr>
          </a:p>
          <a:p>
            <a:pPr algn="just">
              <a:lnSpc>
                <a:spcPct val="107000"/>
              </a:lnSpc>
              <a:spcAft>
                <a:spcPts val="800"/>
              </a:spcAft>
            </a:pPr>
            <a:r>
              <a:rPr lang="it-IT" sz="1800"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a riconoscere in Te il vero Amico che ci ascolta,</a:t>
            </a:r>
            <a:endParaRPr lang="it-IT" sz="1800" dirty="0">
              <a:effectLst/>
              <a:latin typeface="Verdana" panose="020B0604030504040204" pitchFamily="34" charset="0"/>
              <a:ea typeface="Verdana" panose="020B0604030504040204" pitchFamily="34" charset="0"/>
              <a:cs typeface="Times New Roman" panose="02020603050405020304" pitchFamily="18" charset="0"/>
            </a:endParaRPr>
          </a:p>
          <a:p>
            <a:pPr algn="just">
              <a:lnSpc>
                <a:spcPct val="107000"/>
              </a:lnSpc>
              <a:spcAft>
                <a:spcPts val="800"/>
              </a:spcAft>
            </a:pPr>
            <a:r>
              <a:rPr lang="it-IT" sz="1800"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ci accompagna e ci protegge in ogni momento.</a:t>
            </a:r>
            <a:endParaRPr lang="it-IT" sz="1800" dirty="0">
              <a:effectLst/>
              <a:latin typeface="Verdana" panose="020B0604030504040204" pitchFamily="34" charset="0"/>
              <a:ea typeface="Verdana" panose="020B0604030504040204" pitchFamily="34" charset="0"/>
              <a:cs typeface="Times New Roman" panose="02020603050405020304" pitchFamily="18" charset="0"/>
            </a:endParaRPr>
          </a:p>
          <a:p>
            <a:pPr algn="just">
              <a:lnSpc>
                <a:spcPct val="107000"/>
              </a:lnSpc>
              <a:spcAft>
                <a:spcPts val="800"/>
              </a:spcAft>
            </a:pPr>
            <a:r>
              <a:rPr lang="it-IT" sz="1800"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Guidaci sempre sul sentiero della vita che conduce a Te</a:t>
            </a:r>
            <a:endParaRPr lang="it-IT" sz="1800" dirty="0">
              <a:effectLst/>
              <a:latin typeface="Verdana" panose="020B0604030504040204" pitchFamily="34" charset="0"/>
              <a:ea typeface="Verdana" panose="020B0604030504040204" pitchFamily="34" charset="0"/>
              <a:cs typeface="Times New Roman" panose="02020603050405020304" pitchFamily="18" charset="0"/>
            </a:endParaRPr>
          </a:p>
          <a:p>
            <a:pPr algn="just">
              <a:lnSpc>
                <a:spcPct val="107000"/>
              </a:lnSpc>
              <a:spcAft>
                <a:spcPts val="800"/>
              </a:spcAft>
            </a:pPr>
            <a:r>
              <a:rPr lang="it-IT" sz="1800"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e noi ti seguiremo sicuri.</a:t>
            </a:r>
            <a:endParaRPr lang="it-IT" sz="1800" dirty="0">
              <a:effectLst/>
              <a:latin typeface="Verdana" panose="020B0604030504040204" pitchFamily="34" charset="0"/>
              <a:ea typeface="Verdana" panose="020B0604030504040204" pitchFamily="34" charset="0"/>
              <a:cs typeface="Times New Roman" panose="02020603050405020304" pitchFamily="18" charset="0"/>
            </a:endParaRPr>
          </a:p>
          <a:p>
            <a:pPr>
              <a:lnSpc>
                <a:spcPct val="107000"/>
              </a:lnSpc>
              <a:spcAft>
                <a:spcPts val="800"/>
              </a:spcAft>
            </a:pPr>
            <a:endParaRPr lang="it-IT"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11" name="CasellaDiTesto 10">
            <a:extLst>
              <a:ext uri="{FF2B5EF4-FFF2-40B4-BE49-F238E27FC236}">
                <a16:creationId xmlns:a16="http://schemas.microsoft.com/office/drawing/2014/main" id="{68873392-2104-AF3C-90AC-F91CB7D7491B}"/>
              </a:ext>
            </a:extLst>
          </p:cNvPr>
          <p:cNvSpPr txBox="1"/>
          <p:nvPr/>
        </p:nvSpPr>
        <p:spPr>
          <a:xfrm>
            <a:off x="420311" y="1565772"/>
            <a:ext cx="7444812" cy="561372"/>
          </a:xfrm>
          <a:prstGeom prst="rect">
            <a:avLst/>
          </a:prstGeom>
          <a:noFill/>
        </p:spPr>
        <p:txBody>
          <a:bodyPr wrap="square" rtlCol="0">
            <a:spAutoFit/>
          </a:bodyPr>
          <a:lstStyle/>
          <a:p>
            <a:pPr>
              <a:lnSpc>
                <a:spcPct val="107000"/>
              </a:lnSpc>
              <a:spcAft>
                <a:spcPts val="800"/>
              </a:spcAft>
            </a:pPr>
            <a:r>
              <a:rPr lang="it-IT" sz="3000" b="1" i="1" dirty="0">
                <a:solidFill>
                  <a:srgbClr val="29B8CE"/>
                </a:solidFill>
                <a:effectLst/>
                <a:latin typeface="Arial" panose="020B0604020202020204" pitchFamily="34" charset="0"/>
                <a:ea typeface="Times New Roman" panose="02020603050405020304" pitchFamily="18" charset="0"/>
                <a:cs typeface="Times New Roman" panose="02020603050405020304" pitchFamily="18" charset="0"/>
              </a:rPr>
              <a:t>Preghiera</a:t>
            </a:r>
            <a:endParaRPr lang="it-IT" sz="3000" i="1" dirty="0">
              <a:solidFill>
                <a:srgbClr val="29B8CE"/>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CasellaDiTesto 13">
            <a:extLst>
              <a:ext uri="{FF2B5EF4-FFF2-40B4-BE49-F238E27FC236}">
                <a16:creationId xmlns:a16="http://schemas.microsoft.com/office/drawing/2014/main" id="{103F3419-C469-B3F3-E03F-BADB88723478}"/>
              </a:ext>
            </a:extLst>
          </p:cNvPr>
          <p:cNvSpPr txBox="1"/>
          <p:nvPr/>
        </p:nvSpPr>
        <p:spPr>
          <a:xfrm>
            <a:off x="2757766" y="5826768"/>
            <a:ext cx="4921594" cy="400110"/>
          </a:xfrm>
          <a:prstGeom prst="rect">
            <a:avLst/>
          </a:prstGeom>
          <a:noFill/>
        </p:spPr>
        <p:txBody>
          <a:bodyPr wrap="square" rtlCol="0">
            <a:spAutoFit/>
          </a:bodyPr>
          <a:lstStyle/>
          <a:p>
            <a:pPr algn="r"/>
            <a:r>
              <a:rPr lang="it-IT" sz="2000" b="1" dirty="0">
                <a:solidFill>
                  <a:srgbClr val="815FA4"/>
                </a:solidFill>
                <a:effectLst/>
                <a:latin typeface="URW DIN"/>
              </a:rPr>
              <a:t>4</a:t>
            </a:r>
            <a:r>
              <a:rPr lang="it-IT" sz="2000" b="1" baseline="30000" dirty="0">
                <a:solidFill>
                  <a:srgbClr val="815FA4"/>
                </a:solidFill>
                <a:effectLst/>
                <a:latin typeface="URW DIN"/>
              </a:rPr>
              <a:t>a</a:t>
            </a:r>
            <a:r>
              <a:rPr lang="it-IT" sz="2000" b="1" dirty="0">
                <a:solidFill>
                  <a:srgbClr val="815FA4"/>
                </a:solidFill>
                <a:effectLst/>
                <a:latin typeface="URW DIN"/>
              </a:rPr>
              <a:t> settimana di Quaresima</a:t>
            </a:r>
            <a:endParaRPr lang="it-IT" sz="2000" dirty="0">
              <a:solidFill>
                <a:srgbClr val="815FA4"/>
              </a:solidFill>
              <a:effectLst/>
              <a:latin typeface="URW DIN"/>
            </a:endParaRPr>
          </a:p>
        </p:txBody>
      </p:sp>
      <p:pic>
        <p:nvPicPr>
          <p:cNvPr id="6" name="Immagine 5" descr="Immagine che contiene Ambra, giallo, design&#10;&#10;Il contenuto generato dall'IA potrebbe non essere corretto.">
            <a:extLst>
              <a:ext uri="{FF2B5EF4-FFF2-40B4-BE49-F238E27FC236}">
                <a16:creationId xmlns:a16="http://schemas.microsoft.com/office/drawing/2014/main" id="{97AB4DC6-9E35-F7E1-F5AC-3C81275B9E16}"/>
              </a:ext>
            </a:extLst>
          </p:cNvPr>
          <p:cNvPicPr>
            <a:picLocks noChangeAspect="1"/>
          </p:cNvPicPr>
          <p:nvPr/>
        </p:nvPicPr>
        <p:blipFill>
          <a:blip r:embed="rId5"/>
          <a:stretch>
            <a:fillRect/>
          </a:stretch>
        </p:blipFill>
        <p:spPr>
          <a:xfrm>
            <a:off x="8722340" y="1897592"/>
            <a:ext cx="3270638" cy="4441963"/>
          </a:xfrm>
          <a:prstGeom prst="rect">
            <a:avLst/>
          </a:prstGeom>
        </p:spPr>
      </p:pic>
      <p:sp>
        <p:nvSpPr>
          <p:cNvPr id="10" name="CasellaDiTesto 9">
            <a:extLst>
              <a:ext uri="{FF2B5EF4-FFF2-40B4-BE49-F238E27FC236}">
                <a16:creationId xmlns:a16="http://schemas.microsoft.com/office/drawing/2014/main" id="{C6B8C7FC-D533-79AB-8AA6-83BB813E604A}"/>
              </a:ext>
            </a:extLst>
          </p:cNvPr>
          <p:cNvSpPr txBox="1"/>
          <p:nvPr/>
        </p:nvSpPr>
        <p:spPr>
          <a:xfrm>
            <a:off x="7847803" y="5749387"/>
            <a:ext cx="3776259" cy="564385"/>
          </a:xfrm>
          <a:prstGeom prst="rect">
            <a:avLst/>
          </a:prstGeom>
          <a:noFill/>
        </p:spPr>
        <p:txBody>
          <a:bodyPr wrap="square" rtlCol="0">
            <a:spAutoFit/>
          </a:bodyPr>
          <a:lstStyle/>
          <a:p>
            <a:pPr algn="r">
              <a:lnSpc>
                <a:spcPct val="107000"/>
              </a:lnSpc>
              <a:spcAft>
                <a:spcPts val="800"/>
              </a:spcAft>
            </a:pPr>
            <a:r>
              <a:rPr lang="it-IT" sz="3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PADRE</a:t>
            </a:r>
          </a:p>
        </p:txBody>
      </p:sp>
    </p:spTree>
    <p:extLst>
      <p:ext uri="{BB962C8B-B14F-4D97-AF65-F5344CB8AC3E}">
        <p14:creationId xmlns:p14="http://schemas.microsoft.com/office/powerpoint/2010/main" val="242279260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279</Words>
  <Application>Microsoft Office PowerPoint</Application>
  <PresentationFormat>Widescreen</PresentationFormat>
  <Paragraphs>24</Paragraphs>
  <Slides>4</Slides>
  <Notes>1</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4</vt:i4>
      </vt:variant>
    </vt:vector>
  </HeadingPairs>
  <TitlesOfParts>
    <vt:vector size="10" baseType="lpstr">
      <vt:lpstr>Arial</vt:lpstr>
      <vt:lpstr>Calibri</vt:lpstr>
      <vt:lpstr>Calibri Light</vt:lpstr>
      <vt:lpstr>URW DIN</vt:lpstr>
      <vt:lpstr>Verdana</vt:lpstr>
      <vt:lpstr>Tema di Office</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Alessandro Gritta</dc:creator>
  <cp:lastModifiedBy>stage</cp:lastModifiedBy>
  <cp:revision>180</cp:revision>
  <dcterms:created xsi:type="dcterms:W3CDTF">2023-01-12T09:17:38Z</dcterms:created>
  <dcterms:modified xsi:type="dcterms:W3CDTF">2025-02-07T13:26:13Z</dcterms:modified>
</cp:coreProperties>
</file>