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2"/>
    <p:restoredTop sz="94737"/>
  </p:normalViewPr>
  <p:slideViewPr>
    <p:cSldViewPr snapToGrid="0">
      <p:cViewPr varScale="1">
        <p:scale>
          <a:sx n="110" d="100"/>
          <a:sy n="110" d="100"/>
        </p:scale>
        <p:origin x="12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11/02/2025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8128C5C-0D33-3D0C-4549-EEA2A0DD5E6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A9E344-FF16-042A-46BF-A48BF509AB5F}"/>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3D897B1-8967-6F65-018E-66DE3CA836BC}"/>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82F42CE-9EDD-611F-764B-CAEC3CA7ABCE}"/>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9B623E7-A63E-3FF6-A19B-30F3E3E8CB2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21FF83B-6391-7682-9213-4C170CE4A77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E753570-F2EF-2B76-1250-37F70F4DEBFD}"/>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8" name="Segnaposto piè di pagina 7">
            <a:extLst>
              <a:ext uri="{FF2B5EF4-FFF2-40B4-BE49-F238E27FC236}">
                <a16:creationId xmlns:a16="http://schemas.microsoft.com/office/drawing/2014/main" xmlns=""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03818C1-8E94-074E-2121-04760E77050B}"/>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4" name="Segnaposto piè di pagina 3">
            <a:extLst>
              <a:ext uri="{FF2B5EF4-FFF2-40B4-BE49-F238E27FC236}">
                <a16:creationId xmlns:a16="http://schemas.microsoft.com/office/drawing/2014/main" xmlns=""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82D4A3A-4AA7-309F-E5E0-8619ED653C82}"/>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3" name="Segnaposto piè di pagina 2">
            <a:extLst>
              <a:ext uri="{FF2B5EF4-FFF2-40B4-BE49-F238E27FC236}">
                <a16:creationId xmlns:a16="http://schemas.microsoft.com/office/drawing/2014/main" xmlns=""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972AF5E-B309-40E4-B94F-7C8A30962D48}"/>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3F4CFD6-84F7-D11B-B087-4548252D1D59}"/>
              </a:ext>
            </a:extLst>
          </p:cNvPr>
          <p:cNvSpPr>
            <a:spLocks noGrp="1"/>
          </p:cNvSpPr>
          <p:nvPr>
            <p:ph type="dt" sz="half" idx="10"/>
          </p:nvPr>
        </p:nvSpPr>
        <p:spPr/>
        <p:txBody>
          <a:bodyPr/>
          <a:lstStyle/>
          <a:p>
            <a:fld id="{C8F0A073-1E21-094E-94B6-F32D03D7C09D}" type="datetimeFigureOut">
              <a:rPr lang="it-IT" smtClean="0"/>
              <a:t>11/02/2025</a:t>
            </a:fld>
            <a:endParaRPr lang="it-IT"/>
          </a:p>
        </p:txBody>
      </p:sp>
      <p:sp>
        <p:nvSpPr>
          <p:cNvPr id="6" name="Segnaposto piè di pagina 5">
            <a:extLst>
              <a:ext uri="{FF2B5EF4-FFF2-40B4-BE49-F238E27FC236}">
                <a16:creationId xmlns:a16="http://schemas.microsoft.com/office/drawing/2014/main" xmlns=""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11/02/2025</a:t>
            </a:fld>
            <a:endParaRPr lang="it-IT"/>
          </a:p>
        </p:txBody>
      </p:sp>
      <p:sp>
        <p:nvSpPr>
          <p:cNvPr id="5" name="Segnaposto piè di pagina 4">
            <a:extLst>
              <a:ext uri="{FF2B5EF4-FFF2-40B4-BE49-F238E27FC236}">
                <a16:creationId xmlns:a16="http://schemas.microsoft.com/office/drawing/2014/main" xmlns=""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xmlns=""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14" name="Immagine 13">
            <a:extLst>
              <a:ext uri="{FF2B5EF4-FFF2-40B4-BE49-F238E27FC236}">
                <a16:creationId xmlns:a16="http://schemas.microsoft.com/office/drawing/2014/main" xmlns=""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xmlns=""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xmlns=""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xmlns=""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xmlns=""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- 9 aprile</a:t>
            </a:r>
            <a:endParaRPr lang="it-IT" sz="3200" dirty="0">
              <a:solidFill>
                <a:schemeClr val="bg1"/>
              </a:solidFill>
              <a:effectLst/>
              <a:latin typeface="URW DIN"/>
            </a:endParaRPr>
          </a:p>
        </p:txBody>
      </p:sp>
      <p:sp>
        <p:nvSpPr>
          <p:cNvPr id="9" name="CasellaDiTesto 8">
            <a:extLst>
              <a:ext uri="{FF2B5EF4-FFF2-40B4-BE49-F238E27FC236}">
                <a16:creationId xmlns:a16="http://schemas.microsoft.com/office/drawing/2014/main" xmlns=""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5</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sp>
        <p:nvSpPr>
          <p:cNvPr id="7" name="CasellaDiTesto 6">
            <a:extLst>
              <a:ext uri="{FF2B5EF4-FFF2-40B4-BE49-F238E27FC236}">
                <a16:creationId xmlns:a16="http://schemas.microsoft.com/office/drawing/2014/main" xmlns="" id="{7CC4B767-3FF0-70B9-6A05-EFA3493417CA}"/>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11" name="Immagine 10" descr="Immagine che contiene clipart, cartone animato, mano, arte&#10;&#10;Il contenuto generato dall'IA potrebbe non essere corretto.">
            <a:extLst>
              <a:ext uri="{FF2B5EF4-FFF2-40B4-BE49-F238E27FC236}">
                <a16:creationId xmlns:a16="http://schemas.microsoft.com/office/drawing/2014/main" xmlns="" id="{6014DB25-7A34-3514-B19E-DA1D98E2181A}"/>
              </a:ext>
            </a:extLst>
          </p:cNvPr>
          <p:cNvPicPr>
            <a:picLocks noChangeAspect="1"/>
          </p:cNvPicPr>
          <p:nvPr/>
        </p:nvPicPr>
        <p:blipFill>
          <a:blip r:embed="rId4"/>
          <a:stretch>
            <a:fillRect/>
          </a:stretch>
        </p:blipFill>
        <p:spPr>
          <a:xfrm>
            <a:off x="7858010" y="6480"/>
            <a:ext cx="3825210" cy="5605163"/>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xmlns=""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xmlns=""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- 9 aprile</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xmlns=""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a:t>
            </a:r>
            <a:r>
              <a:rPr lang="it-IT" sz="2800" b="1" i="1" dirty="0">
                <a:solidFill>
                  <a:srgbClr val="29B8CE"/>
                </a:solidFill>
                <a:latin typeface="Arial" panose="020B0604020202020204" pitchFamily="34" charset="0"/>
                <a:ea typeface="Times New Roman" panose="02020603050405020304" pitchFamily="18" charset="0"/>
              </a:rPr>
              <a:t>Giovanni </a:t>
            </a:r>
            <a:r>
              <a:rPr lang="it-IT" sz="2800" b="1" i="1" dirty="0">
                <a:solidFill>
                  <a:srgbClr val="29B8CE"/>
                </a:solidFill>
                <a:effectLst/>
                <a:latin typeface="Arial" panose="020B0604020202020204" pitchFamily="34" charset="0"/>
                <a:ea typeface="Times New Roman" panose="02020603050405020304" pitchFamily="18" charset="0"/>
              </a:rPr>
              <a:t>(8,34-</a:t>
            </a:r>
            <a:r>
              <a:rPr lang="it-IT" sz="2800" b="1" i="1" dirty="0">
                <a:solidFill>
                  <a:srgbClr val="29B8CE"/>
                </a:solidFill>
                <a:latin typeface="Arial" panose="020B0604020202020204" pitchFamily="34" charset="0"/>
                <a:ea typeface="Times New Roman" panose="02020603050405020304" pitchFamily="18" charset="0"/>
              </a:rPr>
              <a:t>36</a:t>
            </a:r>
            <a:r>
              <a:rPr lang="it-IT" sz="2800" b="1" i="1" dirty="0">
                <a:solidFill>
                  <a:srgbClr val="29B8CE"/>
                </a:solidFill>
                <a:effectLst/>
                <a:latin typeface="Arial" panose="020B0604020202020204" pitchFamily="34" charset="0"/>
                <a:ea typeface="Times New Roman" panose="02020603050405020304" pitchFamily="18" charset="0"/>
              </a:rPr>
              <a:t>)</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xmlns="" id="{FF8B10DB-787B-094D-80A7-18B5BCB1302B}"/>
              </a:ext>
            </a:extLst>
          </p:cNvPr>
          <p:cNvSpPr txBox="1"/>
          <p:nvPr/>
        </p:nvSpPr>
        <p:spPr>
          <a:xfrm>
            <a:off x="502929" y="2172185"/>
            <a:ext cx="6042250" cy="1951625"/>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Gesù rispose loro: «In verità, in verità io vi dico: chiunque commette il peccato è schiavo del peccato. Ora, lo schiavo non resta per sempre nella casa; il figlio vi resta per sempre. Se dunque il Figlio vi farà liberi, sarete liberi davvero.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xmlns=""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xmlns=""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4" name="CasellaDiTesto 3">
            <a:extLst>
              <a:ext uri="{FF2B5EF4-FFF2-40B4-BE49-F238E27FC236}">
                <a16:creationId xmlns:a16="http://schemas.microsoft.com/office/drawing/2014/main" xmlns="" id="{F04AFF9C-0A0B-F2BD-13CC-5682F4FAA1FB}"/>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3" name="CasellaDiTesto 2">
            <a:extLst>
              <a:ext uri="{FF2B5EF4-FFF2-40B4-BE49-F238E27FC236}">
                <a16:creationId xmlns:a16="http://schemas.microsoft.com/office/drawing/2014/main" xmlns="" id="{2408E5E1-E915-9487-9D25-B13E602FE297}"/>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8" name="Immagine 7" descr="Immagine che contiene clipart, cartone animato, mano, arte&#10;&#10;Il contenuto generato dall'IA potrebbe non essere corretto.">
            <a:extLst>
              <a:ext uri="{FF2B5EF4-FFF2-40B4-BE49-F238E27FC236}">
                <a16:creationId xmlns:a16="http://schemas.microsoft.com/office/drawing/2014/main" xmlns="" id="{D8761F99-34E1-DD70-231F-12F65BC4F5CB}"/>
              </a:ext>
            </a:extLst>
          </p:cNvPr>
          <p:cNvPicPr>
            <a:picLocks noChangeAspect="1"/>
          </p:cNvPicPr>
          <p:nvPr/>
        </p:nvPicPr>
        <p:blipFill>
          <a:blip r:embed="rId3"/>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xmlns=""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7F7C4406-958D-1D32-E7AB-0EF1C388F20A}"/>
              </a:ext>
            </a:extLst>
          </p:cNvPr>
          <p:cNvSpPr txBox="1"/>
          <p:nvPr/>
        </p:nvSpPr>
        <p:spPr>
          <a:xfrm>
            <a:off x="1651851" y="2244426"/>
            <a:ext cx="6027509" cy="4026167"/>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È proprio vero: quando non viviamo secondo la volontà di Dio viviamo come imprigionati e non riusciamo ad amare come vorremmo. Il peccato ci tiene schiavi. Ma la certezza di avere un Dio che ci libera ci permette di mettere gli occhi su di Lui, sulla sua vita da Figlio e chiedergli di aiutarci a vivere come Lui, secondo la parola del Padre. C’è un luogo dove possiamo vivere davvero liberi: la casa. Cioè ogni luogo in cui siamo e ci sentiamo amati e </a:t>
            </a:r>
            <a:r>
              <a:rPr lang="it-IT" sz="1800" i="1" dirty="0" smtClean="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amiamo</a:t>
            </a:r>
            <a:r>
              <a:rPr lang="it-IT" sz="1800" i="1"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 ascoltiamo e siamo ascoltati, perdoniamo e veniamo perdonati noi lo possiamo chiamare: casa!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xmlns=""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xmlns=""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xmlns=""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xmlns=""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xmlns=""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xmlns=""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- 9 aprile</a:t>
            </a:r>
            <a:endParaRPr lang="it-IT" sz="3200" dirty="0">
              <a:solidFill>
                <a:schemeClr val="bg1"/>
              </a:solidFill>
              <a:effectLst/>
              <a:latin typeface="URW DIN"/>
            </a:endParaRPr>
          </a:p>
        </p:txBody>
      </p:sp>
      <p:sp>
        <p:nvSpPr>
          <p:cNvPr id="4" name="CasellaDiTesto 3">
            <a:extLst>
              <a:ext uri="{FF2B5EF4-FFF2-40B4-BE49-F238E27FC236}">
                <a16:creationId xmlns:a16="http://schemas.microsoft.com/office/drawing/2014/main" xmlns="" id="{2AC3CF05-6853-1C2A-1F8A-679F2C0B5195}"/>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2" name="CasellaDiTesto 1">
            <a:extLst>
              <a:ext uri="{FF2B5EF4-FFF2-40B4-BE49-F238E27FC236}">
                <a16:creationId xmlns:a16="http://schemas.microsoft.com/office/drawing/2014/main" xmlns="" id="{A5AAFC49-CFF4-A349-0330-44C323C14C66}"/>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3" name="Immagine 2" descr="Immagine che contiene clipart, cartone animato, mano, arte&#10;&#10;Il contenuto generato dall'IA potrebbe non essere corretto.">
            <a:extLst>
              <a:ext uri="{FF2B5EF4-FFF2-40B4-BE49-F238E27FC236}">
                <a16:creationId xmlns:a16="http://schemas.microsoft.com/office/drawing/2014/main" xmlns="" id="{44A6F9A5-DBF0-8679-52C8-1FC21B40BDDD}"/>
              </a:ext>
            </a:extLst>
          </p:cNvPr>
          <p:cNvPicPr>
            <a:picLocks noChangeAspect="1"/>
          </p:cNvPicPr>
          <p:nvPr/>
        </p:nvPicPr>
        <p:blipFill>
          <a:blip r:embed="rId4"/>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xmlns=""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Mercoledì - 9 aprile</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xmlns=""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xmlns=""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xmlns=""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7" name="Immagine 6">
            <a:extLst>
              <a:ext uri="{FF2B5EF4-FFF2-40B4-BE49-F238E27FC236}">
                <a16:creationId xmlns:a16="http://schemas.microsoft.com/office/drawing/2014/main" xmlns="" id="{0C7BBCEB-D78E-D45B-D708-AC4C2372AC0F}"/>
              </a:ext>
            </a:extLst>
          </p:cNvPr>
          <p:cNvPicPr>
            <a:picLocks noChangeAspect="1"/>
          </p:cNvPicPr>
          <p:nvPr/>
        </p:nvPicPr>
        <p:blipFill>
          <a:blip r:embed="rId4"/>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xmlns="" id="{441F4B8A-12DB-AD6E-B711-5668A46FCFB2}"/>
              </a:ext>
            </a:extLst>
          </p:cNvPr>
          <p:cNvSpPr txBox="1"/>
          <p:nvPr/>
        </p:nvSpPr>
        <p:spPr>
          <a:xfrm>
            <a:off x="1964283" y="2069272"/>
            <a:ext cx="5587206" cy="4539128"/>
          </a:xfrm>
          <a:prstGeom prst="rect">
            <a:avLst/>
          </a:prstGeom>
          <a:noFill/>
        </p:spPr>
        <p:txBody>
          <a:bodyPr wrap="square" rtlCol="0">
            <a:spAutoFit/>
          </a:bodyPr>
          <a:lstStyle/>
          <a:p>
            <a:pPr>
              <a:lnSpc>
                <a:spcPct val="107000"/>
              </a:lnSpc>
              <a:spcAft>
                <a:spcPts val="800"/>
              </a:spcAft>
            </a:pPr>
            <a:r>
              <a:rPr lang="it-IT" sz="1800" b="1" dirty="0">
                <a:solidFill>
                  <a:srgbClr val="474747"/>
                </a:solidFill>
                <a:effectLst/>
                <a:latin typeface="Verdana" panose="020B0604030504040204" pitchFamily="34" charset="0"/>
                <a:ea typeface="Verdana" panose="020B0604030504040204" pitchFamily="34" charset="0"/>
                <a:cs typeface="Times New Roman" panose="02020603050405020304" pitchFamily="18" charset="0"/>
              </a:rPr>
              <a:t>Cristo ci hai liberati perché restassimo liberi,</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474747"/>
                </a:solidFill>
                <a:effectLst/>
                <a:latin typeface="Verdana" panose="020B0604030504040204" pitchFamily="34" charset="0"/>
                <a:ea typeface="Verdana" panose="020B0604030504040204" pitchFamily="34" charset="0"/>
                <a:cs typeface="Times New Roman" panose="02020603050405020304" pitchFamily="18" charset="0"/>
              </a:rPr>
              <a:t>non lasciare che cadiamo ancora nella nostra superficialità.</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b="1" dirty="0">
                <a:solidFill>
                  <a:srgbClr val="474747"/>
                </a:solidFill>
                <a:effectLst/>
                <a:latin typeface="Verdana" panose="020B0604030504040204" pitchFamily="34" charset="0"/>
                <a:ea typeface="Verdana" panose="020B0604030504040204" pitchFamily="34" charset="0"/>
                <a:cs typeface="Times New Roman" panose="02020603050405020304" pitchFamily="18" charset="0"/>
              </a:rPr>
              <a:t>Cristo ci hai liberati perché restassimo liberi,</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474747"/>
                </a:solidFill>
                <a:effectLst/>
                <a:latin typeface="Verdana" panose="020B0604030504040204" pitchFamily="34" charset="0"/>
                <a:ea typeface="Verdana" panose="020B0604030504040204" pitchFamily="34" charset="0"/>
                <a:cs typeface="Times New Roman" panose="02020603050405020304" pitchFamily="18" charset="0"/>
              </a:rPr>
              <a:t>non permettere che manchiamo di rispetto alle altre persone.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b="1" dirty="0">
                <a:solidFill>
                  <a:srgbClr val="474747"/>
                </a:solidFill>
                <a:effectLst/>
                <a:latin typeface="Verdana" panose="020B0604030504040204" pitchFamily="34" charset="0"/>
                <a:ea typeface="Verdana" panose="020B0604030504040204" pitchFamily="34" charset="0"/>
                <a:cs typeface="Times New Roman" panose="02020603050405020304" pitchFamily="18" charset="0"/>
              </a:rPr>
              <a:t>Cristo ci hai liberati perché restassimo liberi,</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474747"/>
                </a:solidFill>
                <a:effectLst/>
                <a:latin typeface="Verdana" panose="020B0604030504040204" pitchFamily="34" charset="0"/>
                <a:ea typeface="Verdana" panose="020B0604030504040204" pitchFamily="34" charset="0"/>
                <a:cs typeface="Times New Roman" panose="02020603050405020304" pitchFamily="18" charset="0"/>
              </a:rPr>
              <a:t>strappaci dalla pigrizia e insegnaci la tua carità.</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xmlns=""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xmlns="" id="{0998CE0E-8F01-3806-A6FF-9CA0B2A0F7CE}"/>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5</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sp>
        <p:nvSpPr>
          <p:cNvPr id="3" name="CasellaDiTesto 2">
            <a:extLst>
              <a:ext uri="{FF2B5EF4-FFF2-40B4-BE49-F238E27FC236}">
                <a16:creationId xmlns:a16="http://schemas.microsoft.com/office/drawing/2014/main" xmlns="" id="{020D9F83-4617-DC94-161B-A396F396F56A}"/>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PERDONO</a:t>
            </a:r>
          </a:p>
        </p:txBody>
      </p:sp>
      <p:pic>
        <p:nvPicPr>
          <p:cNvPr id="5" name="Immagine 4" descr="Immagine che contiene clipart, cartone animato, mano, arte&#10;&#10;Il contenuto generato dall'IA potrebbe non essere corretto.">
            <a:extLst>
              <a:ext uri="{FF2B5EF4-FFF2-40B4-BE49-F238E27FC236}">
                <a16:creationId xmlns:a16="http://schemas.microsoft.com/office/drawing/2014/main" xmlns="" id="{4CBA5EC6-BD85-2D63-E9B8-25F27F25EDC8}"/>
              </a:ext>
            </a:extLst>
          </p:cNvPr>
          <p:cNvPicPr>
            <a:picLocks noChangeAspect="1"/>
          </p:cNvPicPr>
          <p:nvPr/>
        </p:nvPicPr>
        <p:blipFill>
          <a:blip r:embed="rId5"/>
          <a:stretch>
            <a:fillRect/>
          </a:stretch>
        </p:blipFill>
        <p:spPr>
          <a:xfrm>
            <a:off x="9111208" y="1925053"/>
            <a:ext cx="2735828" cy="4008867"/>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Words>
  <Application>Microsoft Office PowerPoint</Application>
  <PresentationFormat>Widescreen</PresentationFormat>
  <Paragraphs>25</Paragraphs>
  <Slides>4</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vt:i4>
      </vt:variant>
    </vt:vector>
  </HeadingPairs>
  <TitlesOfParts>
    <vt:vector size="11" baseType="lpstr">
      <vt:lpstr>Arial</vt:lpstr>
      <vt:lpstr>Calibri</vt:lpstr>
      <vt:lpstr>Calibri Light</vt:lpstr>
      <vt:lpstr>Times New Roman</vt:lpstr>
      <vt:lpstr>URW DIN</vt:lpstr>
      <vt:lpstr>Verdana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Don Claudio Laffranchini</cp:lastModifiedBy>
  <cp:revision>172</cp:revision>
  <dcterms:created xsi:type="dcterms:W3CDTF">2023-01-12T09:17:38Z</dcterms:created>
  <dcterms:modified xsi:type="dcterms:W3CDTF">2025-02-11T08:57:23Z</dcterms:modified>
</cp:coreProperties>
</file>