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sldIdLst>
    <p:sldId id="257" r:id="rId2"/>
    <p:sldId id="258" r:id="rId3"/>
    <p:sldId id="259" r:id="rId4"/>
    <p:sldId id="260" r:id="rId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15FA4"/>
    <a:srgbClr val="29B8CE"/>
    <a:srgbClr val="A2C612"/>
    <a:srgbClr val="825DC8"/>
    <a:srgbClr val="FDC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312"/>
    <p:restoredTop sz="94737"/>
  </p:normalViewPr>
  <p:slideViewPr>
    <p:cSldViewPr snapToGrid="0">
      <p:cViewPr varScale="1">
        <p:scale>
          <a:sx n="110" d="100"/>
          <a:sy n="110" d="100"/>
        </p:scale>
        <p:origin x="129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160013-BCC7-A845-9DF2-2A82FEC0483F}" type="datetimeFigureOut">
              <a:rPr lang="it-IT" smtClean="0"/>
              <a:t>11/02/2025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56F211-5907-2E44-A69D-67C2027CB8B2}" type="slidenum">
              <a:rPr lang="it-IT" smtClean="0"/>
              <a:t>‹N›</a:t>
            </a:fld>
            <a:endParaRPr lang="it-IT"/>
          </a:p>
        </p:txBody>
      </p:sp>
    </p:spTree>
    <p:extLst>
      <p:ext uri="{BB962C8B-B14F-4D97-AF65-F5344CB8AC3E}">
        <p14:creationId xmlns:p14="http://schemas.microsoft.com/office/powerpoint/2010/main" val="781779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856F211-5907-2E44-A69D-67C2027CB8B2}" type="slidenum">
              <a:rPr lang="it-IT" smtClean="0"/>
              <a:t>4</a:t>
            </a:fld>
            <a:endParaRPr lang="it-IT"/>
          </a:p>
        </p:txBody>
      </p:sp>
    </p:spTree>
    <p:extLst>
      <p:ext uri="{BB962C8B-B14F-4D97-AF65-F5344CB8AC3E}">
        <p14:creationId xmlns:p14="http://schemas.microsoft.com/office/powerpoint/2010/main" val="19270079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7FF82C33-9683-C4C4-08B3-4DF1171BDF66}"/>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xmlns="" id="{FEE208D6-6DDC-EF44-A0E4-9F7D022461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xmlns="" id="{F8128C5C-0D33-3D0C-4549-EEA2A0DD5E6C}"/>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5" name="Segnaposto piè di pagina 4">
            <a:extLst>
              <a:ext uri="{FF2B5EF4-FFF2-40B4-BE49-F238E27FC236}">
                <a16:creationId xmlns:a16="http://schemas.microsoft.com/office/drawing/2014/main" xmlns="" id="{E6048ADA-991E-11C9-45E4-7A2893BEA02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D154CF36-E380-A615-71D6-25C79409CA1F}"/>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91723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A35E68D6-3B22-BDF1-E55C-DB506B58224F}"/>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xmlns="" id="{B5A0032F-F6B0-75AF-BBC8-50800BEB1DDB}"/>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xmlns="" id="{94A9E344-FF16-042A-46BF-A48BF509AB5F}"/>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5" name="Segnaposto piè di pagina 4">
            <a:extLst>
              <a:ext uri="{FF2B5EF4-FFF2-40B4-BE49-F238E27FC236}">
                <a16:creationId xmlns:a16="http://schemas.microsoft.com/office/drawing/2014/main" xmlns="" id="{CFDA72FA-4111-1F3B-8EF5-A19CE42C0C2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E2B240E7-56DD-46C7-3BEC-7ACD0185DE61}"/>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887208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xmlns="" id="{C088CF3A-E6DA-795C-E447-6019B4027BF9}"/>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xmlns="" id="{7EF02F91-30DE-1F04-7FD6-132BB963B95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xmlns="" id="{63D897B1-8967-6F65-018E-66DE3CA836BC}"/>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5" name="Segnaposto piè di pagina 4">
            <a:extLst>
              <a:ext uri="{FF2B5EF4-FFF2-40B4-BE49-F238E27FC236}">
                <a16:creationId xmlns:a16="http://schemas.microsoft.com/office/drawing/2014/main" xmlns="" id="{12EE0333-F8B2-71AF-A171-8742608424F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ABB0938D-F022-0463-A533-3C3B7D7627B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23085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535A6DB3-9A7D-67B4-86F0-E1F083561C2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xmlns="" id="{78ED143A-4BC5-0C17-E499-754A32A097AF}"/>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xmlns="" id="{782F42CE-9EDD-611F-764B-CAEC3CA7ABCE}"/>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5" name="Segnaposto piè di pagina 4">
            <a:extLst>
              <a:ext uri="{FF2B5EF4-FFF2-40B4-BE49-F238E27FC236}">
                <a16:creationId xmlns:a16="http://schemas.microsoft.com/office/drawing/2014/main" xmlns="" id="{258D876F-D756-5598-B5AF-19031BF24F3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EA2AB31E-4F90-8C82-308E-C981DA4CA970}"/>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658310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974CB15F-C55E-68D7-4D5E-B5D41B613055}"/>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xmlns="" id="{6C6C5535-7192-9FAE-AD56-50A7D7EDC2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xmlns="" id="{D9B623E7-A63E-3FF6-A19B-30F3E3E8CB29}"/>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5" name="Segnaposto piè di pagina 4">
            <a:extLst>
              <a:ext uri="{FF2B5EF4-FFF2-40B4-BE49-F238E27FC236}">
                <a16:creationId xmlns:a16="http://schemas.microsoft.com/office/drawing/2014/main" xmlns="" id="{C5713605-21E0-DCDC-5D0D-3C56959B044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3F801EDE-4191-AC9B-FD5D-B05846B528B6}"/>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818578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EB97024F-5DD9-12EF-8712-7B405CCD773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xmlns="" id="{7BF266BF-1E23-1ABC-D5F1-8A7F7B8D7392}"/>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xmlns="" id="{519CBBAA-CAB0-35FF-705F-CE5F2A22C6E4}"/>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xmlns="" id="{F21FF83B-6391-7682-9213-4C170CE4A772}"/>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6" name="Segnaposto piè di pagina 5">
            <a:extLst>
              <a:ext uri="{FF2B5EF4-FFF2-40B4-BE49-F238E27FC236}">
                <a16:creationId xmlns:a16="http://schemas.microsoft.com/office/drawing/2014/main" xmlns="" id="{C4401140-EBF0-4B42-F28B-DA96677275D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xmlns="" id="{8B99D4C9-6A8E-5391-8949-5BE35F7320CC}"/>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805474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DD0A7525-E6AD-A0F4-A727-40016B236D42}"/>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xmlns="" id="{828CF152-FA95-4678-C9C9-876A7E2EF3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xmlns="" id="{295A397A-7DC1-24D6-2DAC-DC65CC617CA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xmlns="" id="{7B20F1D7-289E-78EE-732C-515BAB914E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xmlns="" id="{7314AFEA-BB79-AEE9-2EC6-9D1AC2BBD1D4}"/>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xmlns="" id="{1E753570-F2EF-2B76-1250-37F70F4DEBFD}"/>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8" name="Segnaposto piè di pagina 7">
            <a:extLst>
              <a:ext uri="{FF2B5EF4-FFF2-40B4-BE49-F238E27FC236}">
                <a16:creationId xmlns:a16="http://schemas.microsoft.com/office/drawing/2014/main" xmlns="" id="{D2B4F184-98EF-EAF3-2B76-B5ECF94123C4}"/>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xmlns="" id="{32B08E5A-1A4D-303A-21EA-8D20465D9C8F}"/>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372272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4279E4AD-05F1-464F-A47D-F7D4519A217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xmlns="" id="{303818C1-8E94-074E-2121-04760E77050B}"/>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4" name="Segnaposto piè di pagina 3">
            <a:extLst>
              <a:ext uri="{FF2B5EF4-FFF2-40B4-BE49-F238E27FC236}">
                <a16:creationId xmlns:a16="http://schemas.microsoft.com/office/drawing/2014/main" xmlns="" id="{0C0C6BED-D33B-D9B9-457F-B94C5770FF0C}"/>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xmlns="" id="{C04730A1-C988-CA93-311D-4C2FD4885B90}"/>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1569020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xmlns="" id="{F82D4A3A-4AA7-309F-E5E0-8619ED653C82}"/>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3" name="Segnaposto piè di pagina 2">
            <a:extLst>
              <a:ext uri="{FF2B5EF4-FFF2-40B4-BE49-F238E27FC236}">
                <a16:creationId xmlns:a16="http://schemas.microsoft.com/office/drawing/2014/main" xmlns="" id="{18FB3D18-DBAB-0CF5-FC43-E3CC5FC6C561}"/>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xmlns="" id="{6E533EFE-453F-156C-B145-FB37093CFEB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1447522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EAC97C58-5AE7-BC1C-7D1B-ABCB276BB51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xmlns="" id="{B54E4E5D-4D5A-00AC-8070-A11818E5AC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xmlns="" id="{66233F16-F31C-C197-12B4-A82DC1BCD5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xmlns="" id="{2972AF5E-B309-40E4-B94F-7C8A30962D48}"/>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6" name="Segnaposto piè di pagina 5">
            <a:extLst>
              <a:ext uri="{FF2B5EF4-FFF2-40B4-BE49-F238E27FC236}">
                <a16:creationId xmlns:a16="http://schemas.microsoft.com/office/drawing/2014/main" xmlns="" id="{F705A4C5-8E1D-F78C-3065-4BD86B21185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xmlns="" id="{AE98D1BF-8472-FEA7-4D13-D1C481E7D1CD}"/>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090277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8786169A-A576-FA74-1F05-F79A2EFF603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xmlns="" id="{D152BAE8-A5BC-EB0C-9D71-3B83B339CD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xmlns="" id="{4E69B0DF-BB67-D968-23A4-13A02DBBA7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xmlns="" id="{A3F4CFD6-84F7-D11B-B087-4548252D1D59}"/>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6" name="Segnaposto piè di pagina 5">
            <a:extLst>
              <a:ext uri="{FF2B5EF4-FFF2-40B4-BE49-F238E27FC236}">
                <a16:creationId xmlns:a16="http://schemas.microsoft.com/office/drawing/2014/main" xmlns="" id="{F3FF00D8-DC31-4D9E-CA7C-0EF30AF4052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xmlns="" id="{EF6527F7-1E34-CCC7-9CB2-A37E7D99C8A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0396084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xmlns="" id="{3797FD95-2300-71A7-4F92-F1B5D907EA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xmlns="" id="{7685C183-5149-5ED4-5E4D-38A0293C86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xmlns="" id="{C2C88FD0-0469-C1EC-240D-113A40F8EB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F0A073-1E21-094E-94B6-F32D03D7C09D}" type="datetimeFigureOut">
              <a:rPr lang="it-IT" smtClean="0"/>
              <a:t>11/02/2025</a:t>
            </a:fld>
            <a:endParaRPr lang="it-IT"/>
          </a:p>
        </p:txBody>
      </p:sp>
      <p:sp>
        <p:nvSpPr>
          <p:cNvPr id="5" name="Segnaposto piè di pagina 4">
            <a:extLst>
              <a:ext uri="{FF2B5EF4-FFF2-40B4-BE49-F238E27FC236}">
                <a16:creationId xmlns:a16="http://schemas.microsoft.com/office/drawing/2014/main" xmlns="" id="{3A7505B8-0523-53F1-94B2-F4E18E8351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xmlns="" id="{99A6C430-C9D3-B76C-14E4-96A8DD50E1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C964D0-AA43-2149-AE29-9E560238DE57}" type="slidenum">
              <a:rPr lang="it-IT" smtClean="0"/>
              <a:t>‹N›</a:t>
            </a:fld>
            <a:endParaRPr lang="it-IT"/>
          </a:p>
        </p:txBody>
      </p:sp>
    </p:spTree>
    <p:extLst>
      <p:ext uri="{BB962C8B-B14F-4D97-AF65-F5344CB8AC3E}">
        <p14:creationId xmlns:p14="http://schemas.microsoft.com/office/powerpoint/2010/main" val="4025573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em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xmlns="" id="{61E69E28-9779-B3E9-4395-0E737456402F}"/>
              </a:ext>
            </a:extLst>
          </p:cNvPr>
          <p:cNvSpPr/>
          <p:nvPr/>
        </p:nvSpPr>
        <p:spPr>
          <a:xfrm>
            <a:off x="5691597" y="5471188"/>
            <a:ext cx="6514713" cy="802001"/>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8" name="Ritardo 7">
            <a:extLst>
              <a:ext uri="{FF2B5EF4-FFF2-40B4-BE49-F238E27FC236}">
                <a16:creationId xmlns:a16="http://schemas.microsoft.com/office/drawing/2014/main" xmlns="" id="{AE5C6C9D-0063-C1F7-0F0B-37A01B9CB744}"/>
              </a:ext>
            </a:extLst>
          </p:cNvPr>
          <p:cNvSpPr/>
          <p:nvPr/>
        </p:nvSpPr>
        <p:spPr>
          <a:xfrm rot="10800000">
            <a:off x="5142639" y="5471187"/>
            <a:ext cx="802001" cy="802001"/>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pic>
        <p:nvPicPr>
          <p:cNvPr id="14" name="Immagine 13">
            <a:extLst>
              <a:ext uri="{FF2B5EF4-FFF2-40B4-BE49-F238E27FC236}">
                <a16:creationId xmlns:a16="http://schemas.microsoft.com/office/drawing/2014/main" xmlns="" id="{C518FF98-607A-F2BD-81F7-080494C6E34D}"/>
              </a:ext>
            </a:extLst>
          </p:cNvPr>
          <p:cNvPicPr>
            <a:picLocks noChangeAspect="1"/>
          </p:cNvPicPr>
          <p:nvPr/>
        </p:nvPicPr>
        <p:blipFill>
          <a:blip r:embed="rId2"/>
          <a:srcRect/>
          <a:stretch/>
        </p:blipFill>
        <p:spPr>
          <a:xfrm>
            <a:off x="530735" y="1388025"/>
            <a:ext cx="6602047" cy="4098205"/>
          </a:xfrm>
          <a:prstGeom prst="rect">
            <a:avLst/>
          </a:prstGeom>
        </p:spPr>
      </p:pic>
      <p:pic>
        <p:nvPicPr>
          <p:cNvPr id="17" name="Immagine 16">
            <a:extLst>
              <a:ext uri="{FF2B5EF4-FFF2-40B4-BE49-F238E27FC236}">
                <a16:creationId xmlns:a16="http://schemas.microsoft.com/office/drawing/2014/main" xmlns="" id="{EC575A8F-85FF-E7B6-E612-B92E9B3FD6C6}"/>
              </a:ext>
            </a:extLst>
          </p:cNvPr>
          <p:cNvPicPr>
            <a:picLocks noChangeAspect="1"/>
          </p:cNvPicPr>
          <p:nvPr/>
        </p:nvPicPr>
        <p:blipFill>
          <a:blip r:embed="rId3"/>
          <a:stretch>
            <a:fillRect/>
          </a:stretch>
        </p:blipFill>
        <p:spPr>
          <a:xfrm>
            <a:off x="783791" y="1603685"/>
            <a:ext cx="1291476" cy="1205377"/>
          </a:xfrm>
          <a:prstGeom prst="rect">
            <a:avLst/>
          </a:prstGeom>
        </p:spPr>
      </p:pic>
      <p:sp>
        <p:nvSpPr>
          <p:cNvPr id="2" name="Rettangolo 1">
            <a:extLst>
              <a:ext uri="{FF2B5EF4-FFF2-40B4-BE49-F238E27FC236}">
                <a16:creationId xmlns:a16="http://schemas.microsoft.com/office/drawing/2014/main" xmlns="" id="{30516029-FFA9-DEB9-B733-8317AC36B941}"/>
              </a:ext>
            </a:extLst>
          </p:cNvPr>
          <p:cNvSpPr/>
          <p:nvPr/>
        </p:nvSpPr>
        <p:spPr>
          <a:xfrm>
            <a:off x="0" y="676969"/>
            <a:ext cx="4718579"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itardo 2">
            <a:extLst>
              <a:ext uri="{FF2B5EF4-FFF2-40B4-BE49-F238E27FC236}">
                <a16:creationId xmlns:a16="http://schemas.microsoft.com/office/drawing/2014/main" xmlns="" id="{4088D5E6-33D3-B3A6-CE85-AD8940FA21CD}"/>
              </a:ext>
            </a:extLst>
          </p:cNvPr>
          <p:cNvSpPr/>
          <p:nvPr/>
        </p:nvSpPr>
        <p:spPr>
          <a:xfrm>
            <a:off x="4499098"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a:extLst>
              <a:ext uri="{FF2B5EF4-FFF2-40B4-BE49-F238E27FC236}">
                <a16:creationId xmlns:a16="http://schemas.microsoft.com/office/drawing/2014/main" xmlns="" id="{E301EB08-5CD9-1C32-9646-471D96D1A5CD}"/>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Mercoledì - 9 aprile</a:t>
            </a:r>
            <a:endParaRPr lang="it-IT" sz="3200" dirty="0">
              <a:solidFill>
                <a:schemeClr val="bg1"/>
              </a:solidFill>
              <a:effectLst/>
              <a:latin typeface="URW DIN"/>
            </a:endParaRPr>
          </a:p>
        </p:txBody>
      </p:sp>
      <p:sp>
        <p:nvSpPr>
          <p:cNvPr id="9" name="CasellaDiTesto 8">
            <a:extLst>
              <a:ext uri="{FF2B5EF4-FFF2-40B4-BE49-F238E27FC236}">
                <a16:creationId xmlns:a16="http://schemas.microsoft.com/office/drawing/2014/main" xmlns="" id="{AAF4CB39-DF42-8462-E68E-A654F7323A89}"/>
              </a:ext>
            </a:extLst>
          </p:cNvPr>
          <p:cNvSpPr txBox="1"/>
          <p:nvPr/>
        </p:nvSpPr>
        <p:spPr>
          <a:xfrm>
            <a:off x="458238" y="5826768"/>
            <a:ext cx="4921594" cy="553998"/>
          </a:xfrm>
          <a:prstGeom prst="rect">
            <a:avLst/>
          </a:prstGeom>
          <a:noFill/>
        </p:spPr>
        <p:txBody>
          <a:bodyPr wrap="square" rtlCol="0">
            <a:spAutoFit/>
          </a:bodyPr>
          <a:lstStyle/>
          <a:p>
            <a:r>
              <a:rPr lang="it-IT" sz="3000" b="1" dirty="0">
                <a:solidFill>
                  <a:srgbClr val="815FA4"/>
                </a:solidFill>
                <a:effectLst/>
                <a:latin typeface="URW DIN"/>
              </a:rPr>
              <a:t>5</a:t>
            </a:r>
            <a:r>
              <a:rPr lang="it-IT" sz="3000" b="1" baseline="30000" dirty="0">
                <a:solidFill>
                  <a:srgbClr val="815FA4"/>
                </a:solidFill>
                <a:effectLst/>
                <a:latin typeface="URW DIN"/>
              </a:rPr>
              <a:t>a</a:t>
            </a:r>
            <a:r>
              <a:rPr lang="it-IT" sz="3000" b="1" dirty="0">
                <a:solidFill>
                  <a:srgbClr val="815FA4"/>
                </a:solidFill>
                <a:effectLst/>
                <a:latin typeface="URW DIN"/>
              </a:rPr>
              <a:t> settimana di Quaresima</a:t>
            </a:r>
            <a:endParaRPr lang="it-IT" sz="3000" dirty="0">
              <a:solidFill>
                <a:srgbClr val="815FA4"/>
              </a:solidFill>
              <a:effectLst/>
              <a:latin typeface="URW DIN"/>
            </a:endParaRPr>
          </a:p>
        </p:txBody>
      </p:sp>
      <p:sp>
        <p:nvSpPr>
          <p:cNvPr id="7" name="CasellaDiTesto 6">
            <a:extLst>
              <a:ext uri="{FF2B5EF4-FFF2-40B4-BE49-F238E27FC236}">
                <a16:creationId xmlns:a16="http://schemas.microsoft.com/office/drawing/2014/main" xmlns="" id="{7CC4B767-3FF0-70B9-6A05-EFA3493417CA}"/>
              </a:ext>
            </a:extLst>
          </p:cNvPr>
          <p:cNvSpPr txBox="1"/>
          <p:nvPr/>
        </p:nvSpPr>
        <p:spPr>
          <a:xfrm>
            <a:off x="5548275" y="5442249"/>
            <a:ext cx="5672032" cy="831894"/>
          </a:xfrm>
          <a:prstGeom prst="rect">
            <a:avLst/>
          </a:prstGeom>
          <a:noFill/>
        </p:spPr>
        <p:txBody>
          <a:bodyPr wrap="square" rtlCol="0">
            <a:spAutoFit/>
          </a:bodyPr>
          <a:lstStyle/>
          <a:p>
            <a:pPr algn="r">
              <a:lnSpc>
                <a:spcPct val="107000"/>
              </a:lnSpc>
              <a:spcAft>
                <a:spcPts val="800"/>
              </a:spcAft>
            </a:pPr>
            <a:r>
              <a:rPr lang="it-IT" sz="47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PERDONO</a:t>
            </a:r>
          </a:p>
        </p:txBody>
      </p:sp>
      <p:pic>
        <p:nvPicPr>
          <p:cNvPr id="11" name="Immagine 10" descr="Immagine che contiene clipart, cartone animato, mano, arte&#10;&#10;Il contenuto generato dall'IA potrebbe non essere corretto.">
            <a:extLst>
              <a:ext uri="{FF2B5EF4-FFF2-40B4-BE49-F238E27FC236}">
                <a16:creationId xmlns:a16="http://schemas.microsoft.com/office/drawing/2014/main" xmlns="" id="{6014DB25-7A34-3514-B19E-DA1D98E2181A}"/>
              </a:ext>
            </a:extLst>
          </p:cNvPr>
          <p:cNvPicPr>
            <a:picLocks noChangeAspect="1"/>
          </p:cNvPicPr>
          <p:nvPr/>
        </p:nvPicPr>
        <p:blipFill>
          <a:blip r:embed="rId4"/>
          <a:stretch>
            <a:fillRect/>
          </a:stretch>
        </p:blipFill>
        <p:spPr>
          <a:xfrm>
            <a:off x="7858010" y="6480"/>
            <a:ext cx="3825210" cy="5605163"/>
          </a:xfrm>
          <a:prstGeom prst="rect">
            <a:avLst/>
          </a:prstGeom>
        </p:spPr>
      </p:pic>
    </p:spTree>
    <p:extLst>
      <p:ext uri="{BB962C8B-B14F-4D97-AF65-F5344CB8AC3E}">
        <p14:creationId xmlns:p14="http://schemas.microsoft.com/office/powerpoint/2010/main" val="1104501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xmlns="" id="{09B9E8D8-DA0B-1FFF-A101-EF1728BFF1CF}"/>
              </a:ext>
            </a:extLst>
          </p:cNvPr>
          <p:cNvSpPr/>
          <p:nvPr/>
        </p:nvSpPr>
        <p:spPr>
          <a:xfrm>
            <a:off x="0" y="676969"/>
            <a:ext cx="4718579"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itardo 6">
            <a:extLst>
              <a:ext uri="{FF2B5EF4-FFF2-40B4-BE49-F238E27FC236}">
                <a16:creationId xmlns:a16="http://schemas.microsoft.com/office/drawing/2014/main" xmlns="" id="{50E2A013-33F5-96DC-7B80-796D88F31D03}"/>
              </a:ext>
            </a:extLst>
          </p:cNvPr>
          <p:cNvSpPr/>
          <p:nvPr/>
        </p:nvSpPr>
        <p:spPr>
          <a:xfrm>
            <a:off x="4499098"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CasellaDiTesto 11">
            <a:extLst>
              <a:ext uri="{FF2B5EF4-FFF2-40B4-BE49-F238E27FC236}">
                <a16:creationId xmlns:a16="http://schemas.microsoft.com/office/drawing/2014/main" xmlns="" id="{13F95F3D-381B-EAEE-1DEA-659245B67244}"/>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Mercoledì - 9 aprile</a:t>
            </a:r>
            <a:endParaRPr lang="it-IT" sz="3200" dirty="0">
              <a:solidFill>
                <a:schemeClr val="bg1"/>
              </a:solidFill>
              <a:effectLst/>
              <a:latin typeface="URW DIN"/>
            </a:endParaRPr>
          </a:p>
        </p:txBody>
      </p:sp>
      <p:sp>
        <p:nvSpPr>
          <p:cNvPr id="14" name="CasellaDiTesto 13">
            <a:extLst>
              <a:ext uri="{FF2B5EF4-FFF2-40B4-BE49-F238E27FC236}">
                <a16:creationId xmlns:a16="http://schemas.microsoft.com/office/drawing/2014/main" xmlns="" id="{9F686251-E67B-EF38-AE53-2F0A7DDFE80E}"/>
              </a:ext>
            </a:extLst>
          </p:cNvPr>
          <p:cNvSpPr txBox="1"/>
          <p:nvPr/>
        </p:nvSpPr>
        <p:spPr>
          <a:xfrm>
            <a:off x="490645" y="1554415"/>
            <a:ext cx="7444812" cy="530145"/>
          </a:xfrm>
          <a:prstGeom prst="rect">
            <a:avLst/>
          </a:prstGeom>
          <a:noFill/>
        </p:spPr>
        <p:txBody>
          <a:bodyPr wrap="square" rtlCol="0">
            <a:spAutoFit/>
          </a:bodyPr>
          <a:lstStyle/>
          <a:p>
            <a:pPr>
              <a:lnSpc>
                <a:spcPct val="107000"/>
              </a:lnSpc>
              <a:spcAft>
                <a:spcPts val="800"/>
              </a:spcAft>
            </a:pPr>
            <a:r>
              <a:rPr lang="it-IT" sz="2800" b="1" i="1" dirty="0">
                <a:solidFill>
                  <a:srgbClr val="29B8CE"/>
                </a:solidFill>
                <a:effectLst/>
                <a:latin typeface="Arial" panose="020B0604020202020204" pitchFamily="34" charset="0"/>
                <a:ea typeface="Times New Roman" panose="02020603050405020304" pitchFamily="18" charset="0"/>
              </a:rPr>
              <a:t>Dal vangelo secondo </a:t>
            </a:r>
            <a:r>
              <a:rPr lang="it-IT" sz="2800" b="1" i="1" dirty="0">
                <a:solidFill>
                  <a:srgbClr val="29B8CE"/>
                </a:solidFill>
                <a:latin typeface="Arial" panose="020B0604020202020204" pitchFamily="34" charset="0"/>
                <a:ea typeface="Times New Roman" panose="02020603050405020304" pitchFamily="18" charset="0"/>
              </a:rPr>
              <a:t>Giovanni </a:t>
            </a:r>
            <a:r>
              <a:rPr lang="it-IT" sz="2800" b="1" i="1" dirty="0">
                <a:solidFill>
                  <a:srgbClr val="29B8CE"/>
                </a:solidFill>
                <a:effectLst/>
                <a:latin typeface="Arial" panose="020B0604020202020204" pitchFamily="34" charset="0"/>
                <a:ea typeface="Times New Roman" panose="02020603050405020304" pitchFamily="18" charset="0"/>
              </a:rPr>
              <a:t>(8,34-</a:t>
            </a:r>
            <a:r>
              <a:rPr lang="it-IT" sz="2800" b="1" i="1" dirty="0">
                <a:solidFill>
                  <a:srgbClr val="29B8CE"/>
                </a:solidFill>
                <a:latin typeface="Arial" panose="020B0604020202020204" pitchFamily="34" charset="0"/>
                <a:ea typeface="Times New Roman" panose="02020603050405020304" pitchFamily="18" charset="0"/>
              </a:rPr>
              <a:t>36</a:t>
            </a:r>
            <a:r>
              <a:rPr lang="it-IT" sz="2800" b="1" i="1" dirty="0">
                <a:solidFill>
                  <a:srgbClr val="29B8CE"/>
                </a:solidFill>
                <a:effectLst/>
                <a:latin typeface="Arial" panose="020B0604020202020204" pitchFamily="34" charset="0"/>
                <a:ea typeface="Times New Roman" panose="02020603050405020304" pitchFamily="18" charset="0"/>
              </a:rPr>
              <a:t>)</a:t>
            </a:r>
            <a:r>
              <a:rPr lang="it-IT" sz="2800" dirty="0">
                <a:solidFill>
                  <a:srgbClr val="29B8CE"/>
                </a:solidFill>
                <a:effectLst/>
              </a:rPr>
              <a:t> </a:t>
            </a:r>
            <a:endParaRPr lang="it-IT" sz="2800" dirty="0">
              <a:solidFill>
                <a:srgbClr val="29B8CE"/>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CasellaDiTesto 14">
            <a:extLst>
              <a:ext uri="{FF2B5EF4-FFF2-40B4-BE49-F238E27FC236}">
                <a16:creationId xmlns:a16="http://schemas.microsoft.com/office/drawing/2014/main" xmlns="" id="{FF8B10DB-787B-094D-80A7-18B5BCB1302B}"/>
              </a:ext>
            </a:extLst>
          </p:cNvPr>
          <p:cNvSpPr txBox="1"/>
          <p:nvPr/>
        </p:nvSpPr>
        <p:spPr>
          <a:xfrm>
            <a:off x="502929" y="2172185"/>
            <a:ext cx="6042250" cy="1951625"/>
          </a:xfrm>
          <a:prstGeom prst="rect">
            <a:avLst/>
          </a:prstGeom>
          <a:noFill/>
        </p:spPr>
        <p:txBody>
          <a:bodyPr wrap="square" rtlCol="0">
            <a:spAutoFit/>
          </a:bodyPr>
          <a:lstStyle/>
          <a:p>
            <a:pPr>
              <a:lnSpc>
                <a:spcPct val="107000"/>
              </a:lnSpc>
              <a:spcAft>
                <a:spcPts val="800"/>
              </a:spcAft>
            </a:pPr>
            <a:r>
              <a:rPr lang="it-IT" sz="18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Gesù rispose loro: «In verità, in verità io vi dico: chiunque commette il peccato è schiavo del peccato. Ora, lo schiavo non resta per sempre nella casa; il figlio vi resta per sempre. Se dunque il Figlio vi farà liberi, sarete liberi davvero.</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it-IT" sz="18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16" name="Immagine 15">
            <a:extLst>
              <a:ext uri="{FF2B5EF4-FFF2-40B4-BE49-F238E27FC236}">
                <a16:creationId xmlns:a16="http://schemas.microsoft.com/office/drawing/2014/main" xmlns="" id="{527660B4-32F0-2455-B8CF-B5FF816324D8}"/>
              </a:ext>
            </a:extLst>
          </p:cNvPr>
          <p:cNvPicPr>
            <a:picLocks noChangeAspect="1"/>
          </p:cNvPicPr>
          <p:nvPr/>
        </p:nvPicPr>
        <p:blipFill>
          <a:blip r:embed="rId2"/>
          <a:srcRect/>
          <a:stretch/>
        </p:blipFill>
        <p:spPr>
          <a:xfrm>
            <a:off x="7459579" y="518445"/>
            <a:ext cx="4387457" cy="2723504"/>
          </a:xfrm>
          <a:prstGeom prst="rect">
            <a:avLst/>
          </a:prstGeom>
        </p:spPr>
      </p:pic>
      <p:sp>
        <p:nvSpPr>
          <p:cNvPr id="18" name="Rettangolo 17">
            <a:extLst>
              <a:ext uri="{FF2B5EF4-FFF2-40B4-BE49-F238E27FC236}">
                <a16:creationId xmlns:a16="http://schemas.microsoft.com/office/drawing/2014/main" xmlns="" id="{CF7D86AF-096F-FF4F-1072-FC3BF80C321C}"/>
              </a:ext>
            </a:extLst>
          </p:cNvPr>
          <p:cNvSpPr/>
          <p:nvPr/>
        </p:nvSpPr>
        <p:spPr>
          <a:xfrm>
            <a:off x="8328013" y="5798952"/>
            <a:ext cx="4184830" cy="486312"/>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9" name="Ritardo 18">
            <a:extLst>
              <a:ext uri="{FF2B5EF4-FFF2-40B4-BE49-F238E27FC236}">
                <a16:creationId xmlns:a16="http://schemas.microsoft.com/office/drawing/2014/main" xmlns="" id="{28522CBA-FA8A-CD9B-A1A5-B4213183DD1D}"/>
              </a:ext>
            </a:extLst>
          </p:cNvPr>
          <p:cNvSpPr/>
          <p:nvPr/>
        </p:nvSpPr>
        <p:spPr>
          <a:xfrm rot="10800000">
            <a:off x="7847804" y="5798950"/>
            <a:ext cx="486312" cy="486312"/>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4" name="CasellaDiTesto 3">
            <a:extLst>
              <a:ext uri="{FF2B5EF4-FFF2-40B4-BE49-F238E27FC236}">
                <a16:creationId xmlns:a16="http://schemas.microsoft.com/office/drawing/2014/main" xmlns="" id="{F04AFF9C-0A0B-F2BD-13CC-5682F4FAA1FB}"/>
              </a:ext>
            </a:extLst>
          </p:cNvPr>
          <p:cNvSpPr txBox="1"/>
          <p:nvPr/>
        </p:nvSpPr>
        <p:spPr>
          <a:xfrm>
            <a:off x="2757766" y="5826768"/>
            <a:ext cx="4921594" cy="400110"/>
          </a:xfrm>
          <a:prstGeom prst="rect">
            <a:avLst/>
          </a:prstGeom>
          <a:noFill/>
        </p:spPr>
        <p:txBody>
          <a:bodyPr wrap="square" rtlCol="0">
            <a:spAutoFit/>
          </a:bodyPr>
          <a:lstStyle/>
          <a:p>
            <a:pPr algn="r"/>
            <a:r>
              <a:rPr lang="it-IT" sz="2000" b="1" dirty="0">
                <a:solidFill>
                  <a:srgbClr val="815FA4"/>
                </a:solidFill>
                <a:effectLst/>
                <a:latin typeface="URW DIN"/>
              </a:rPr>
              <a:t>5</a:t>
            </a:r>
            <a:r>
              <a:rPr lang="it-IT" sz="2000" b="1" baseline="30000" dirty="0">
                <a:solidFill>
                  <a:srgbClr val="815FA4"/>
                </a:solidFill>
                <a:effectLst/>
                <a:latin typeface="URW DIN"/>
              </a:rPr>
              <a:t>a</a:t>
            </a:r>
            <a:r>
              <a:rPr lang="it-IT" sz="2000" b="1" dirty="0">
                <a:solidFill>
                  <a:srgbClr val="815FA4"/>
                </a:solidFill>
                <a:effectLst/>
                <a:latin typeface="URW DIN"/>
              </a:rPr>
              <a:t> settimana di Quaresima</a:t>
            </a:r>
            <a:endParaRPr lang="it-IT" sz="2000" dirty="0">
              <a:solidFill>
                <a:srgbClr val="815FA4"/>
              </a:solidFill>
              <a:effectLst/>
              <a:latin typeface="URW DIN"/>
            </a:endParaRPr>
          </a:p>
        </p:txBody>
      </p:sp>
      <p:sp>
        <p:nvSpPr>
          <p:cNvPr id="3" name="CasellaDiTesto 2">
            <a:extLst>
              <a:ext uri="{FF2B5EF4-FFF2-40B4-BE49-F238E27FC236}">
                <a16:creationId xmlns:a16="http://schemas.microsoft.com/office/drawing/2014/main" xmlns="" id="{2408E5E1-E915-9487-9D25-B13E602FE297}"/>
              </a:ext>
            </a:extLst>
          </p:cNvPr>
          <p:cNvSpPr txBox="1"/>
          <p:nvPr/>
        </p:nvSpPr>
        <p:spPr>
          <a:xfrm>
            <a:off x="7847803" y="5749387"/>
            <a:ext cx="3776259" cy="564385"/>
          </a:xfrm>
          <a:prstGeom prst="rect">
            <a:avLst/>
          </a:prstGeom>
          <a:noFill/>
        </p:spPr>
        <p:txBody>
          <a:bodyPr wrap="square" rtlCol="0">
            <a:spAutoFit/>
          </a:bodyPr>
          <a:lstStyle/>
          <a:p>
            <a:pPr algn="r">
              <a:lnSpc>
                <a:spcPct val="107000"/>
              </a:lnSpc>
              <a:spcAft>
                <a:spcPts val="800"/>
              </a:spcAft>
            </a:pP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PERDONO</a:t>
            </a:r>
          </a:p>
        </p:txBody>
      </p:sp>
      <p:pic>
        <p:nvPicPr>
          <p:cNvPr id="8" name="Immagine 7" descr="Immagine che contiene clipart, cartone animato, mano, arte&#10;&#10;Il contenuto generato dall'IA potrebbe non essere corretto.">
            <a:extLst>
              <a:ext uri="{FF2B5EF4-FFF2-40B4-BE49-F238E27FC236}">
                <a16:creationId xmlns:a16="http://schemas.microsoft.com/office/drawing/2014/main" xmlns="" id="{D8761F99-34E1-DD70-231F-12F65BC4F5CB}"/>
              </a:ext>
            </a:extLst>
          </p:cNvPr>
          <p:cNvPicPr>
            <a:picLocks noChangeAspect="1"/>
          </p:cNvPicPr>
          <p:nvPr/>
        </p:nvPicPr>
        <p:blipFill>
          <a:blip r:embed="rId3"/>
          <a:stretch>
            <a:fillRect/>
          </a:stretch>
        </p:blipFill>
        <p:spPr>
          <a:xfrm>
            <a:off x="9111208" y="1925053"/>
            <a:ext cx="2735828" cy="4008867"/>
          </a:xfrm>
          <a:prstGeom prst="rect">
            <a:avLst/>
          </a:prstGeom>
        </p:spPr>
      </p:pic>
    </p:spTree>
    <p:extLst>
      <p:ext uri="{BB962C8B-B14F-4D97-AF65-F5344CB8AC3E}">
        <p14:creationId xmlns:p14="http://schemas.microsoft.com/office/powerpoint/2010/main" val="515297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magine 9">
            <a:extLst>
              <a:ext uri="{FF2B5EF4-FFF2-40B4-BE49-F238E27FC236}">
                <a16:creationId xmlns:a16="http://schemas.microsoft.com/office/drawing/2014/main" xmlns="" id="{FBE3719A-6BCD-035A-0FB9-02C19648A503}"/>
              </a:ext>
            </a:extLst>
          </p:cNvPr>
          <p:cNvPicPr>
            <a:picLocks noChangeAspect="1"/>
          </p:cNvPicPr>
          <p:nvPr/>
        </p:nvPicPr>
        <p:blipFill>
          <a:blip r:embed="rId2"/>
          <a:stretch>
            <a:fillRect/>
          </a:stretch>
        </p:blipFill>
        <p:spPr>
          <a:xfrm>
            <a:off x="502929" y="2360973"/>
            <a:ext cx="946373" cy="946373"/>
          </a:xfrm>
          <a:prstGeom prst="rect">
            <a:avLst/>
          </a:prstGeom>
        </p:spPr>
      </p:pic>
      <p:sp>
        <p:nvSpPr>
          <p:cNvPr id="12" name="CasellaDiTesto 11">
            <a:extLst>
              <a:ext uri="{FF2B5EF4-FFF2-40B4-BE49-F238E27FC236}">
                <a16:creationId xmlns:a16="http://schemas.microsoft.com/office/drawing/2014/main" xmlns="" id="{75CEBFB2-0670-9C31-34CE-5202D6FE5B12}"/>
              </a:ext>
            </a:extLst>
          </p:cNvPr>
          <p:cNvSpPr txBox="1"/>
          <p:nvPr/>
        </p:nvSpPr>
        <p:spPr>
          <a:xfrm>
            <a:off x="420311" y="1591061"/>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29B8CE"/>
                </a:solidFill>
                <a:effectLst/>
                <a:latin typeface="Arial" panose="020B0604020202020204" pitchFamily="34" charset="0"/>
                <a:ea typeface="Times New Roman" panose="02020603050405020304" pitchFamily="18" charset="0"/>
                <a:cs typeface="Times New Roman" panose="02020603050405020304" pitchFamily="18" charset="0"/>
              </a:rPr>
              <a:t>Breve Spiegazione</a:t>
            </a:r>
            <a:endParaRPr lang="it-IT" sz="3000" i="1" dirty="0">
              <a:solidFill>
                <a:srgbClr val="29B8CE"/>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CasellaDiTesto 12">
            <a:extLst>
              <a:ext uri="{FF2B5EF4-FFF2-40B4-BE49-F238E27FC236}">
                <a16:creationId xmlns:a16="http://schemas.microsoft.com/office/drawing/2014/main" xmlns="" id="{7F7C4406-958D-1D32-E7AB-0EF1C388F20A}"/>
              </a:ext>
            </a:extLst>
          </p:cNvPr>
          <p:cNvSpPr txBox="1"/>
          <p:nvPr/>
        </p:nvSpPr>
        <p:spPr>
          <a:xfrm>
            <a:off x="1651851" y="2244426"/>
            <a:ext cx="6027509" cy="4026167"/>
          </a:xfrm>
          <a:prstGeom prst="rect">
            <a:avLst/>
          </a:prstGeom>
          <a:noFill/>
        </p:spPr>
        <p:txBody>
          <a:bodyPr wrap="square" rtlCol="0">
            <a:spAutoFit/>
          </a:bodyPr>
          <a:lstStyle/>
          <a:p>
            <a:pPr>
              <a:lnSpc>
                <a:spcPct val="107000"/>
              </a:lnSpc>
              <a:spcAft>
                <a:spcPts val="800"/>
              </a:spcAft>
            </a:pPr>
            <a:r>
              <a:rPr lang="it-IT" sz="1800" i="1"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È proprio vero: quando non viviamo secondo la volontà di Dio viviamo come imprigionati e non riusciamo ad amare come vorremmo. Il peccato ci tiene schiavi. Ma la certezza di avere un Dio che ci libera ci permette di mettere gli occhi su di Lui, sulla sua vita da Figlio e chiedergli di aiutarci a vivere come Lui, secondo la parola del Padre. C’è un luogo dove possiamo vivere davvero liberi: la casa. Cioè ogni luogo in cui siamo e ci sentiamo amati e </a:t>
            </a:r>
            <a:r>
              <a:rPr lang="it-IT" sz="1800" i="1" dirty="0" smtClean="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amiamo</a:t>
            </a:r>
            <a:r>
              <a:rPr lang="it-IT" sz="1800" i="1"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 ascoltiamo e siamo ascoltati, perdoniamo e veniamo perdonati noi lo possiamo chiamare: casa!</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it-IT" sz="18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21" name="Immagine 20">
            <a:extLst>
              <a:ext uri="{FF2B5EF4-FFF2-40B4-BE49-F238E27FC236}">
                <a16:creationId xmlns:a16="http://schemas.microsoft.com/office/drawing/2014/main" xmlns="" id="{F5B39874-7BBB-D218-086A-FEDC4C416287}"/>
              </a:ext>
            </a:extLst>
          </p:cNvPr>
          <p:cNvPicPr>
            <a:picLocks noChangeAspect="1"/>
          </p:cNvPicPr>
          <p:nvPr/>
        </p:nvPicPr>
        <p:blipFill>
          <a:blip r:embed="rId3"/>
          <a:srcRect/>
          <a:stretch/>
        </p:blipFill>
        <p:spPr>
          <a:xfrm>
            <a:off x="7459579" y="518445"/>
            <a:ext cx="4387457" cy="2723504"/>
          </a:xfrm>
          <a:prstGeom prst="rect">
            <a:avLst/>
          </a:prstGeom>
        </p:spPr>
      </p:pic>
      <p:sp>
        <p:nvSpPr>
          <p:cNvPr id="23" name="Rettangolo 22">
            <a:extLst>
              <a:ext uri="{FF2B5EF4-FFF2-40B4-BE49-F238E27FC236}">
                <a16:creationId xmlns:a16="http://schemas.microsoft.com/office/drawing/2014/main" xmlns="" id="{045898B3-9266-985D-714D-B492F37DEB78}"/>
              </a:ext>
            </a:extLst>
          </p:cNvPr>
          <p:cNvSpPr/>
          <p:nvPr/>
        </p:nvSpPr>
        <p:spPr>
          <a:xfrm>
            <a:off x="8328013" y="5798952"/>
            <a:ext cx="4184830" cy="486312"/>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24" name="Ritardo 23">
            <a:extLst>
              <a:ext uri="{FF2B5EF4-FFF2-40B4-BE49-F238E27FC236}">
                <a16:creationId xmlns:a16="http://schemas.microsoft.com/office/drawing/2014/main" xmlns="" id="{91C5C4CC-FC47-5103-7BC0-515B69853589}"/>
              </a:ext>
            </a:extLst>
          </p:cNvPr>
          <p:cNvSpPr/>
          <p:nvPr/>
        </p:nvSpPr>
        <p:spPr>
          <a:xfrm rot="10800000">
            <a:off x="7847804" y="5798950"/>
            <a:ext cx="486312" cy="486312"/>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26" name="Rettangolo 25">
            <a:extLst>
              <a:ext uri="{FF2B5EF4-FFF2-40B4-BE49-F238E27FC236}">
                <a16:creationId xmlns:a16="http://schemas.microsoft.com/office/drawing/2014/main" xmlns="" id="{446734A3-87AF-F84C-7F76-151280906368}"/>
              </a:ext>
            </a:extLst>
          </p:cNvPr>
          <p:cNvSpPr/>
          <p:nvPr/>
        </p:nvSpPr>
        <p:spPr>
          <a:xfrm>
            <a:off x="0" y="676969"/>
            <a:ext cx="4718579"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7" name="Ritardo 26">
            <a:extLst>
              <a:ext uri="{FF2B5EF4-FFF2-40B4-BE49-F238E27FC236}">
                <a16:creationId xmlns:a16="http://schemas.microsoft.com/office/drawing/2014/main" xmlns="" id="{B3D71B4B-B98A-F3BE-AC3D-B05EB0521D7D}"/>
              </a:ext>
            </a:extLst>
          </p:cNvPr>
          <p:cNvSpPr/>
          <p:nvPr/>
        </p:nvSpPr>
        <p:spPr>
          <a:xfrm>
            <a:off x="4499098"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CasellaDiTesto 27">
            <a:extLst>
              <a:ext uri="{FF2B5EF4-FFF2-40B4-BE49-F238E27FC236}">
                <a16:creationId xmlns:a16="http://schemas.microsoft.com/office/drawing/2014/main" xmlns="" id="{460A5D4F-236D-7A0F-086E-314F1CA7A9B0}"/>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Mercoledì - 9 aprile</a:t>
            </a:r>
            <a:endParaRPr lang="it-IT" sz="3200" dirty="0">
              <a:solidFill>
                <a:schemeClr val="bg1"/>
              </a:solidFill>
              <a:effectLst/>
              <a:latin typeface="URW DIN"/>
            </a:endParaRPr>
          </a:p>
        </p:txBody>
      </p:sp>
      <p:sp>
        <p:nvSpPr>
          <p:cNvPr id="4" name="CasellaDiTesto 3">
            <a:extLst>
              <a:ext uri="{FF2B5EF4-FFF2-40B4-BE49-F238E27FC236}">
                <a16:creationId xmlns:a16="http://schemas.microsoft.com/office/drawing/2014/main" xmlns="" id="{2AC3CF05-6853-1C2A-1F8A-679F2C0B5195}"/>
              </a:ext>
            </a:extLst>
          </p:cNvPr>
          <p:cNvSpPr txBox="1"/>
          <p:nvPr/>
        </p:nvSpPr>
        <p:spPr>
          <a:xfrm>
            <a:off x="2757766" y="5826768"/>
            <a:ext cx="4921594" cy="400110"/>
          </a:xfrm>
          <a:prstGeom prst="rect">
            <a:avLst/>
          </a:prstGeom>
          <a:noFill/>
        </p:spPr>
        <p:txBody>
          <a:bodyPr wrap="square" rtlCol="0">
            <a:spAutoFit/>
          </a:bodyPr>
          <a:lstStyle/>
          <a:p>
            <a:pPr algn="r"/>
            <a:r>
              <a:rPr lang="it-IT" sz="2000" b="1" dirty="0">
                <a:solidFill>
                  <a:srgbClr val="815FA4"/>
                </a:solidFill>
                <a:effectLst/>
                <a:latin typeface="URW DIN"/>
              </a:rPr>
              <a:t>5</a:t>
            </a:r>
            <a:r>
              <a:rPr lang="it-IT" sz="2000" b="1" baseline="30000" dirty="0">
                <a:solidFill>
                  <a:srgbClr val="815FA4"/>
                </a:solidFill>
                <a:effectLst/>
                <a:latin typeface="URW DIN"/>
              </a:rPr>
              <a:t>a</a:t>
            </a:r>
            <a:r>
              <a:rPr lang="it-IT" sz="2000" b="1" dirty="0">
                <a:solidFill>
                  <a:srgbClr val="815FA4"/>
                </a:solidFill>
                <a:effectLst/>
                <a:latin typeface="URW DIN"/>
              </a:rPr>
              <a:t> settimana di Quaresima</a:t>
            </a:r>
            <a:endParaRPr lang="it-IT" sz="2000" dirty="0">
              <a:solidFill>
                <a:srgbClr val="815FA4"/>
              </a:solidFill>
              <a:effectLst/>
              <a:latin typeface="URW DIN"/>
            </a:endParaRPr>
          </a:p>
        </p:txBody>
      </p:sp>
      <p:sp>
        <p:nvSpPr>
          <p:cNvPr id="2" name="CasellaDiTesto 1">
            <a:extLst>
              <a:ext uri="{FF2B5EF4-FFF2-40B4-BE49-F238E27FC236}">
                <a16:creationId xmlns:a16="http://schemas.microsoft.com/office/drawing/2014/main" xmlns="" id="{A5AAFC49-CFF4-A349-0330-44C323C14C66}"/>
              </a:ext>
            </a:extLst>
          </p:cNvPr>
          <p:cNvSpPr txBox="1"/>
          <p:nvPr/>
        </p:nvSpPr>
        <p:spPr>
          <a:xfrm>
            <a:off x="7847803" y="5749387"/>
            <a:ext cx="3776259" cy="564385"/>
          </a:xfrm>
          <a:prstGeom prst="rect">
            <a:avLst/>
          </a:prstGeom>
          <a:noFill/>
        </p:spPr>
        <p:txBody>
          <a:bodyPr wrap="square" rtlCol="0">
            <a:spAutoFit/>
          </a:bodyPr>
          <a:lstStyle/>
          <a:p>
            <a:pPr algn="r">
              <a:lnSpc>
                <a:spcPct val="107000"/>
              </a:lnSpc>
              <a:spcAft>
                <a:spcPts val="800"/>
              </a:spcAft>
            </a:pP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PERDONO</a:t>
            </a:r>
          </a:p>
        </p:txBody>
      </p:sp>
      <p:pic>
        <p:nvPicPr>
          <p:cNvPr id="3" name="Immagine 2" descr="Immagine che contiene clipart, cartone animato, mano, arte&#10;&#10;Il contenuto generato dall'IA potrebbe non essere corretto.">
            <a:extLst>
              <a:ext uri="{FF2B5EF4-FFF2-40B4-BE49-F238E27FC236}">
                <a16:creationId xmlns:a16="http://schemas.microsoft.com/office/drawing/2014/main" xmlns="" id="{44A6F9A5-DBF0-8679-52C8-1FC21B40BDDD}"/>
              </a:ext>
            </a:extLst>
          </p:cNvPr>
          <p:cNvPicPr>
            <a:picLocks noChangeAspect="1"/>
          </p:cNvPicPr>
          <p:nvPr/>
        </p:nvPicPr>
        <p:blipFill>
          <a:blip r:embed="rId4"/>
          <a:stretch>
            <a:fillRect/>
          </a:stretch>
        </p:blipFill>
        <p:spPr>
          <a:xfrm>
            <a:off x="9111208" y="1925053"/>
            <a:ext cx="2735828" cy="4008867"/>
          </a:xfrm>
          <a:prstGeom prst="rect">
            <a:avLst/>
          </a:prstGeom>
        </p:spPr>
      </p:pic>
    </p:spTree>
    <p:extLst>
      <p:ext uri="{BB962C8B-B14F-4D97-AF65-F5344CB8AC3E}">
        <p14:creationId xmlns:p14="http://schemas.microsoft.com/office/powerpoint/2010/main" val="779441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xmlns="" id="{F568383D-E519-FB04-F960-240935DB7D89}"/>
              </a:ext>
            </a:extLst>
          </p:cNvPr>
          <p:cNvSpPr/>
          <p:nvPr/>
        </p:nvSpPr>
        <p:spPr>
          <a:xfrm>
            <a:off x="0" y="676969"/>
            <a:ext cx="4718579"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itardo 3">
            <a:extLst>
              <a:ext uri="{FF2B5EF4-FFF2-40B4-BE49-F238E27FC236}">
                <a16:creationId xmlns:a16="http://schemas.microsoft.com/office/drawing/2014/main" xmlns="" id="{88C83B6D-F3A3-41BD-3FCB-F1E77871AE78}"/>
              </a:ext>
            </a:extLst>
          </p:cNvPr>
          <p:cNvSpPr/>
          <p:nvPr/>
        </p:nvSpPr>
        <p:spPr>
          <a:xfrm>
            <a:off x="4499098"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a:extLst>
              <a:ext uri="{FF2B5EF4-FFF2-40B4-BE49-F238E27FC236}">
                <a16:creationId xmlns:a16="http://schemas.microsoft.com/office/drawing/2014/main" xmlns="" id="{81972327-F670-EE48-7B31-3EA9F9733A91}"/>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Mercoledì - 9 aprile</a:t>
            </a:r>
            <a:endParaRPr lang="it-IT" sz="3200" dirty="0">
              <a:solidFill>
                <a:schemeClr val="bg1"/>
              </a:solidFill>
              <a:effectLst/>
              <a:latin typeface="URW DIN"/>
            </a:endParaRPr>
          </a:p>
        </p:txBody>
      </p:sp>
      <p:pic>
        <p:nvPicPr>
          <p:cNvPr id="13" name="Immagine 12">
            <a:extLst>
              <a:ext uri="{FF2B5EF4-FFF2-40B4-BE49-F238E27FC236}">
                <a16:creationId xmlns:a16="http://schemas.microsoft.com/office/drawing/2014/main" xmlns="" id="{22EF5F0D-6155-F020-E688-152EF6E8E37C}"/>
              </a:ext>
            </a:extLst>
          </p:cNvPr>
          <p:cNvPicPr>
            <a:picLocks noChangeAspect="1"/>
          </p:cNvPicPr>
          <p:nvPr/>
        </p:nvPicPr>
        <p:blipFill>
          <a:blip r:embed="rId3"/>
          <a:srcRect/>
          <a:stretch/>
        </p:blipFill>
        <p:spPr>
          <a:xfrm>
            <a:off x="7459579" y="518445"/>
            <a:ext cx="4387457" cy="2723504"/>
          </a:xfrm>
          <a:prstGeom prst="rect">
            <a:avLst/>
          </a:prstGeom>
        </p:spPr>
      </p:pic>
      <p:sp>
        <p:nvSpPr>
          <p:cNvPr id="17" name="Rettangolo 16">
            <a:extLst>
              <a:ext uri="{FF2B5EF4-FFF2-40B4-BE49-F238E27FC236}">
                <a16:creationId xmlns:a16="http://schemas.microsoft.com/office/drawing/2014/main" xmlns="" id="{C1447362-E5F9-881F-D7C8-1D9494FA9C98}"/>
              </a:ext>
            </a:extLst>
          </p:cNvPr>
          <p:cNvSpPr/>
          <p:nvPr/>
        </p:nvSpPr>
        <p:spPr>
          <a:xfrm>
            <a:off x="8328013" y="5798952"/>
            <a:ext cx="4184830" cy="486312"/>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9" name="Ritardo 18">
            <a:extLst>
              <a:ext uri="{FF2B5EF4-FFF2-40B4-BE49-F238E27FC236}">
                <a16:creationId xmlns:a16="http://schemas.microsoft.com/office/drawing/2014/main" xmlns="" id="{894F7D29-8E49-AA8A-50EA-CAB9D929512F}"/>
              </a:ext>
            </a:extLst>
          </p:cNvPr>
          <p:cNvSpPr/>
          <p:nvPr/>
        </p:nvSpPr>
        <p:spPr>
          <a:xfrm rot="10800000">
            <a:off x="7847804" y="5798950"/>
            <a:ext cx="486312" cy="486312"/>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pic>
        <p:nvPicPr>
          <p:cNvPr id="7" name="Immagine 6">
            <a:extLst>
              <a:ext uri="{FF2B5EF4-FFF2-40B4-BE49-F238E27FC236}">
                <a16:creationId xmlns:a16="http://schemas.microsoft.com/office/drawing/2014/main" xmlns="" id="{0C7BBCEB-D78E-D45B-D708-AC4C2372AC0F}"/>
              </a:ext>
            </a:extLst>
          </p:cNvPr>
          <p:cNvPicPr>
            <a:picLocks noChangeAspect="1"/>
          </p:cNvPicPr>
          <p:nvPr/>
        </p:nvPicPr>
        <p:blipFill>
          <a:blip r:embed="rId4"/>
          <a:stretch>
            <a:fillRect/>
          </a:stretch>
        </p:blipFill>
        <p:spPr>
          <a:xfrm>
            <a:off x="502928" y="2314955"/>
            <a:ext cx="1191589" cy="663145"/>
          </a:xfrm>
          <a:prstGeom prst="rect">
            <a:avLst/>
          </a:prstGeom>
        </p:spPr>
      </p:pic>
      <p:sp>
        <p:nvSpPr>
          <p:cNvPr id="8" name="CasellaDiTesto 7">
            <a:extLst>
              <a:ext uri="{FF2B5EF4-FFF2-40B4-BE49-F238E27FC236}">
                <a16:creationId xmlns:a16="http://schemas.microsoft.com/office/drawing/2014/main" xmlns="" id="{441F4B8A-12DB-AD6E-B711-5668A46FCFB2}"/>
              </a:ext>
            </a:extLst>
          </p:cNvPr>
          <p:cNvSpPr txBox="1"/>
          <p:nvPr/>
        </p:nvSpPr>
        <p:spPr>
          <a:xfrm>
            <a:off x="1964283" y="2069272"/>
            <a:ext cx="5587206" cy="4539128"/>
          </a:xfrm>
          <a:prstGeom prst="rect">
            <a:avLst/>
          </a:prstGeom>
          <a:noFill/>
        </p:spPr>
        <p:txBody>
          <a:bodyPr wrap="square" rtlCol="0">
            <a:spAutoFit/>
          </a:bodyPr>
          <a:lstStyle/>
          <a:p>
            <a:pPr>
              <a:lnSpc>
                <a:spcPct val="107000"/>
              </a:lnSpc>
              <a:spcAft>
                <a:spcPts val="800"/>
              </a:spcAft>
            </a:pPr>
            <a:r>
              <a:rPr lang="it-IT" sz="1800" b="1" dirty="0">
                <a:solidFill>
                  <a:srgbClr val="474747"/>
                </a:solidFill>
                <a:effectLst/>
                <a:latin typeface="Verdana" panose="020B0604030504040204" pitchFamily="34" charset="0"/>
                <a:ea typeface="Verdana" panose="020B0604030504040204" pitchFamily="34" charset="0"/>
                <a:cs typeface="Times New Roman" panose="02020603050405020304" pitchFamily="18" charset="0"/>
              </a:rPr>
              <a:t>Cristo ci hai liberati perché restassimo liberi,</a:t>
            </a:r>
            <a:endParaRPr lang="it-IT" sz="1800" dirty="0">
              <a:effectLst/>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00"/>
              </a:spcAft>
            </a:pPr>
            <a:r>
              <a:rPr lang="it-IT" sz="1800" dirty="0">
                <a:solidFill>
                  <a:srgbClr val="474747"/>
                </a:solidFill>
                <a:effectLst/>
                <a:latin typeface="Verdana" panose="020B0604030504040204" pitchFamily="34" charset="0"/>
                <a:ea typeface="Verdana" panose="020B0604030504040204" pitchFamily="34" charset="0"/>
                <a:cs typeface="Times New Roman" panose="02020603050405020304" pitchFamily="18" charset="0"/>
              </a:rPr>
              <a:t>non lasciare che cadiamo ancora nella nostra superficialità.</a:t>
            </a:r>
            <a:endParaRPr lang="it-IT" sz="1800" dirty="0">
              <a:effectLst/>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00"/>
              </a:spcAft>
            </a:pPr>
            <a:r>
              <a:rPr lang="it-IT" sz="1800" b="1" dirty="0">
                <a:solidFill>
                  <a:srgbClr val="474747"/>
                </a:solidFill>
                <a:effectLst/>
                <a:latin typeface="Verdana" panose="020B0604030504040204" pitchFamily="34" charset="0"/>
                <a:ea typeface="Verdana" panose="020B0604030504040204" pitchFamily="34" charset="0"/>
                <a:cs typeface="Times New Roman" panose="02020603050405020304" pitchFamily="18" charset="0"/>
              </a:rPr>
              <a:t>Cristo ci hai liberati perché restassimo liberi,</a:t>
            </a:r>
            <a:endParaRPr lang="it-IT" sz="1800" dirty="0">
              <a:effectLst/>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00"/>
              </a:spcAft>
            </a:pPr>
            <a:r>
              <a:rPr lang="it-IT" sz="1800" dirty="0">
                <a:solidFill>
                  <a:srgbClr val="474747"/>
                </a:solidFill>
                <a:effectLst/>
                <a:latin typeface="Verdana" panose="020B0604030504040204" pitchFamily="34" charset="0"/>
                <a:ea typeface="Verdana" panose="020B0604030504040204" pitchFamily="34" charset="0"/>
                <a:cs typeface="Times New Roman" panose="02020603050405020304" pitchFamily="18" charset="0"/>
              </a:rPr>
              <a:t>non permettere che manchiamo di rispetto alle altre persone.</a:t>
            </a:r>
            <a:endParaRPr lang="it-IT" sz="1800" dirty="0">
              <a:effectLst/>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00"/>
              </a:spcAft>
            </a:pPr>
            <a:r>
              <a:rPr lang="it-IT" sz="1800" b="1" dirty="0">
                <a:solidFill>
                  <a:srgbClr val="474747"/>
                </a:solidFill>
                <a:effectLst/>
                <a:latin typeface="Verdana" panose="020B0604030504040204" pitchFamily="34" charset="0"/>
                <a:ea typeface="Verdana" panose="020B0604030504040204" pitchFamily="34" charset="0"/>
                <a:cs typeface="Times New Roman" panose="02020603050405020304" pitchFamily="18" charset="0"/>
              </a:rPr>
              <a:t>Cristo ci hai liberati perché restassimo liberi,</a:t>
            </a:r>
            <a:endParaRPr lang="it-IT" sz="1800" dirty="0">
              <a:effectLst/>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00"/>
              </a:spcAft>
            </a:pPr>
            <a:r>
              <a:rPr lang="it-IT" sz="1800" dirty="0">
                <a:solidFill>
                  <a:srgbClr val="474747"/>
                </a:solidFill>
                <a:effectLst/>
                <a:latin typeface="Verdana" panose="020B0604030504040204" pitchFamily="34" charset="0"/>
                <a:ea typeface="Verdana" panose="020B0604030504040204" pitchFamily="34" charset="0"/>
                <a:cs typeface="Times New Roman" panose="02020603050405020304" pitchFamily="18" charset="0"/>
              </a:rPr>
              <a:t>strappaci dalla pigrizia e insegnaci la tua carità.</a:t>
            </a:r>
            <a:endParaRPr lang="it-IT" sz="1800" dirty="0">
              <a:effectLst/>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00"/>
              </a:spcAft>
            </a:pPr>
            <a:r>
              <a:rPr lang="it-IT" sz="18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it-IT" sz="1800" dirty="0">
              <a:effectLst/>
              <a:latin typeface="Arial" panose="020B0604020202020204" pitchFamily="34" charset="0"/>
              <a:ea typeface="Calibri" panose="020F0502020204030204" pitchFamily="34" charset="0"/>
              <a:cs typeface="Arial" panose="020B0604020202020204" pitchFamily="34" charset="0"/>
            </a:endParaRPr>
          </a:p>
        </p:txBody>
      </p:sp>
      <p:sp>
        <p:nvSpPr>
          <p:cNvPr id="11" name="CasellaDiTesto 10">
            <a:extLst>
              <a:ext uri="{FF2B5EF4-FFF2-40B4-BE49-F238E27FC236}">
                <a16:creationId xmlns:a16="http://schemas.microsoft.com/office/drawing/2014/main" xmlns="" id="{68873392-2104-AF3C-90AC-F91CB7D7491B}"/>
              </a:ext>
            </a:extLst>
          </p:cNvPr>
          <p:cNvSpPr txBox="1"/>
          <p:nvPr/>
        </p:nvSpPr>
        <p:spPr>
          <a:xfrm>
            <a:off x="420311" y="1565772"/>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29B8CE"/>
                </a:solidFill>
                <a:effectLst/>
                <a:latin typeface="Arial" panose="020B0604020202020204" pitchFamily="34" charset="0"/>
                <a:ea typeface="Times New Roman" panose="02020603050405020304" pitchFamily="18" charset="0"/>
                <a:cs typeface="Times New Roman" panose="02020603050405020304" pitchFamily="18" charset="0"/>
              </a:rPr>
              <a:t>Preghiera</a:t>
            </a:r>
            <a:endParaRPr lang="it-IT" sz="3000" i="1" dirty="0">
              <a:solidFill>
                <a:srgbClr val="29B8CE"/>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CasellaDiTesto 5">
            <a:extLst>
              <a:ext uri="{FF2B5EF4-FFF2-40B4-BE49-F238E27FC236}">
                <a16:creationId xmlns:a16="http://schemas.microsoft.com/office/drawing/2014/main" xmlns="" id="{0998CE0E-8F01-3806-A6FF-9CA0B2A0F7CE}"/>
              </a:ext>
            </a:extLst>
          </p:cNvPr>
          <p:cNvSpPr txBox="1"/>
          <p:nvPr/>
        </p:nvSpPr>
        <p:spPr>
          <a:xfrm>
            <a:off x="2757766" y="5826768"/>
            <a:ext cx="4921594" cy="400110"/>
          </a:xfrm>
          <a:prstGeom prst="rect">
            <a:avLst/>
          </a:prstGeom>
          <a:noFill/>
        </p:spPr>
        <p:txBody>
          <a:bodyPr wrap="square" rtlCol="0">
            <a:spAutoFit/>
          </a:bodyPr>
          <a:lstStyle/>
          <a:p>
            <a:pPr algn="r"/>
            <a:r>
              <a:rPr lang="it-IT" sz="2000" b="1" dirty="0">
                <a:solidFill>
                  <a:srgbClr val="815FA4"/>
                </a:solidFill>
                <a:effectLst/>
                <a:latin typeface="URW DIN"/>
              </a:rPr>
              <a:t>5</a:t>
            </a:r>
            <a:r>
              <a:rPr lang="it-IT" sz="2000" b="1" baseline="30000" dirty="0">
                <a:solidFill>
                  <a:srgbClr val="815FA4"/>
                </a:solidFill>
                <a:effectLst/>
                <a:latin typeface="URW DIN"/>
              </a:rPr>
              <a:t>a</a:t>
            </a:r>
            <a:r>
              <a:rPr lang="it-IT" sz="2000" b="1" dirty="0">
                <a:solidFill>
                  <a:srgbClr val="815FA4"/>
                </a:solidFill>
                <a:effectLst/>
                <a:latin typeface="URW DIN"/>
              </a:rPr>
              <a:t> settimana di Quaresima</a:t>
            </a:r>
            <a:endParaRPr lang="it-IT" sz="2000" dirty="0">
              <a:solidFill>
                <a:srgbClr val="815FA4"/>
              </a:solidFill>
              <a:effectLst/>
              <a:latin typeface="URW DIN"/>
            </a:endParaRPr>
          </a:p>
        </p:txBody>
      </p:sp>
      <p:sp>
        <p:nvSpPr>
          <p:cNvPr id="3" name="CasellaDiTesto 2">
            <a:extLst>
              <a:ext uri="{FF2B5EF4-FFF2-40B4-BE49-F238E27FC236}">
                <a16:creationId xmlns:a16="http://schemas.microsoft.com/office/drawing/2014/main" xmlns="" id="{020D9F83-4617-DC94-161B-A396F396F56A}"/>
              </a:ext>
            </a:extLst>
          </p:cNvPr>
          <p:cNvSpPr txBox="1"/>
          <p:nvPr/>
        </p:nvSpPr>
        <p:spPr>
          <a:xfrm>
            <a:off x="7847803" y="5749387"/>
            <a:ext cx="3776259" cy="564385"/>
          </a:xfrm>
          <a:prstGeom prst="rect">
            <a:avLst/>
          </a:prstGeom>
          <a:noFill/>
        </p:spPr>
        <p:txBody>
          <a:bodyPr wrap="square" rtlCol="0">
            <a:spAutoFit/>
          </a:bodyPr>
          <a:lstStyle/>
          <a:p>
            <a:pPr algn="r">
              <a:lnSpc>
                <a:spcPct val="107000"/>
              </a:lnSpc>
              <a:spcAft>
                <a:spcPts val="800"/>
              </a:spcAft>
            </a:pP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PERDONO</a:t>
            </a:r>
          </a:p>
        </p:txBody>
      </p:sp>
      <p:pic>
        <p:nvPicPr>
          <p:cNvPr id="5" name="Immagine 4" descr="Immagine che contiene clipart, cartone animato, mano, arte&#10;&#10;Il contenuto generato dall'IA potrebbe non essere corretto.">
            <a:extLst>
              <a:ext uri="{FF2B5EF4-FFF2-40B4-BE49-F238E27FC236}">
                <a16:creationId xmlns:a16="http://schemas.microsoft.com/office/drawing/2014/main" xmlns="" id="{4CBA5EC6-BD85-2D63-E9B8-25F27F25EDC8}"/>
              </a:ext>
            </a:extLst>
          </p:cNvPr>
          <p:cNvPicPr>
            <a:picLocks noChangeAspect="1"/>
          </p:cNvPicPr>
          <p:nvPr/>
        </p:nvPicPr>
        <p:blipFill>
          <a:blip r:embed="rId5"/>
          <a:stretch>
            <a:fillRect/>
          </a:stretch>
        </p:blipFill>
        <p:spPr>
          <a:xfrm>
            <a:off x="9111208" y="1925053"/>
            <a:ext cx="2735828" cy="4008867"/>
          </a:xfrm>
          <a:prstGeom prst="rect">
            <a:avLst/>
          </a:prstGeom>
        </p:spPr>
      </p:pic>
    </p:spTree>
    <p:extLst>
      <p:ext uri="{BB962C8B-B14F-4D97-AF65-F5344CB8AC3E}">
        <p14:creationId xmlns:p14="http://schemas.microsoft.com/office/powerpoint/2010/main" val="242279260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263</Words>
  <Application>Microsoft Office PowerPoint</Application>
  <PresentationFormat>Widescreen</PresentationFormat>
  <Paragraphs>25</Paragraphs>
  <Slides>4</Slides>
  <Notes>1</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4</vt:i4>
      </vt:variant>
    </vt:vector>
  </HeadingPairs>
  <TitlesOfParts>
    <vt:vector size="11" baseType="lpstr">
      <vt:lpstr>Arial</vt:lpstr>
      <vt:lpstr>Calibri</vt:lpstr>
      <vt:lpstr>Calibri Light</vt:lpstr>
      <vt:lpstr>Times New Roman</vt:lpstr>
      <vt:lpstr>URW DIN</vt:lpstr>
      <vt:lpstr>Verdana</vt:lpstr>
      <vt:lpstr>Tema di Office</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Gritta</dc:creator>
  <cp:lastModifiedBy>Don Claudio Laffranchini</cp:lastModifiedBy>
  <cp:revision>172</cp:revision>
  <dcterms:created xsi:type="dcterms:W3CDTF">2023-01-12T09:17:38Z</dcterms:created>
  <dcterms:modified xsi:type="dcterms:W3CDTF">2025-02-11T08:57:23Z</dcterms:modified>
</cp:coreProperties>
</file>