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7"/>
  </p:notesMasterIdLst>
  <p:sldIdLst>
    <p:sldId id="257" r:id="rId2"/>
    <p:sldId id="258" r:id="rId3"/>
    <p:sldId id="259" r:id="rId4"/>
    <p:sldId id="260" r:id="rId5"/>
    <p:sldId id="261" r:id="rId6"/>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E5000"/>
    <a:srgbClr val="7B5EA0"/>
    <a:srgbClr val="825DC8"/>
    <a:srgbClr val="A2C612"/>
    <a:srgbClr val="815FA4"/>
    <a:srgbClr val="FDC3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5266"/>
    <p:restoredTop sz="94746"/>
  </p:normalViewPr>
  <p:slideViewPr>
    <p:cSldViewPr snapToGrid="0">
      <p:cViewPr varScale="1">
        <p:scale>
          <a:sx n="182" d="100"/>
          <a:sy n="182" d="100"/>
        </p:scale>
        <p:origin x="1488" y="4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notesMaster" Target="notesMasters/notesMaster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E160013-BCC7-A845-9DF2-2A82FEC0483F}" type="datetimeFigureOut">
              <a:rPr lang="it-IT" smtClean="0"/>
              <a:t>30/01/26</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856F211-5907-2E44-A69D-67C2027CB8B2}" type="slidenum">
              <a:rPr lang="it-IT" smtClean="0"/>
              <a:t>‹N›</a:t>
            </a:fld>
            <a:endParaRPr lang="it-IT"/>
          </a:p>
        </p:txBody>
      </p:sp>
    </p:spTree>
    <p:extLst>
      <p:ext uri="{BB962C8B-B14F-4D97-AF65-F5344CB8AC3E}">
        <p14:creationId xmlns:p14="http://schemas.microsoft.com/office/powerpoint/2010/main" val="7817795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C856F211-5907-2E44-A69D-67C2027CB8B2}" type="slidenum">
              <a:rPr lang="it-IT" smtClean="0"/>
              <a:t>1</a:t>
            </a:fld>
            <a:endParaRPr lang="it-IT"/>
          </a:p>
        </p:txBody>
      </p:sp>
    </p:spTree>
    <p:extLst>
      <p:ext uri="{BB962C8B-B14F-4D97-AF65-F5344CB8AC3E}">
        <p14:creationId xmlns:p14="http://schemas.microsoft.com/office/powerpoint/2010/main" val="126422867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iapositiva titolo">
    <p:spTree>
      <p:nvGrpSpPr>
        <p:cNvPr id="1" name=""/>
        <p:cNvGrpSpPr/>
        <p:nvPr/>
      </p:nvGrpSpPr>
      <p:grpSpPr>
        <a:xfrm>
          <a:off x="0" y="0"/>
          <a:ext cx="0" cy="0"/>
          <a:chOff x="0" y="0"/>
          <a:chExt cx="0" cy="0"/>
        </a:xfrm>
      </p:grpSpPr>
      <p:sp>
        <p:nvSpPr>
          <p:cNvPr id="7" name="Rettangolo 6">
            <a:extLst>
              <a:ext uri="{FF2B5EF4-FFF2-40B4-BE49-F238E27FC236}">
                <a16:creationId xmlns:a16="http://schemas.microsoft.com/office/drawing/2014/main" id="{4175D5C2-4B89-6D1C-C27F-74E9ABEFFA5E}"/>
              </a:ext>
            </a:extLst>
          </p:cNvPr>
          <p:cNvSpPr/>
          <p:nvPr userDrawn="1"/>
        </p:nvSpPr>
        <p:spPr>
          <a:xfrm>
            <a:off x="0" y="687664"/>
            <a:ext cx="4469273" cy="468000"/>
          </a:xfrm>
          <a:prstGeom prst="rect">
            <a:avLst/>
          </a:prstGeom>
          <a:solidFill>
            <a:srgbClr val="7B5E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
        <p:nvSpPr>
          <p:cNvPr id="8" name="Ritardo 7">
            <a:extLst>
              <a:ext uri="{FF2B5EF4-FFF2-40B4-BE49-F238E27FC236}">
                <a16:creationId xmlns:a16="http://schemas.microsoft.com/office/drawing/2014/main" id="{BF647D91-1295-3747-8D2F-FAF8F14BAB3A}"/>
              </a:ext>
            </a:extLst>
          </p:cNvPr>
          <p:cNvSpPr/>
          <p:nvPr userDrawn="1"/>
        </p:nvSpPr>
        <p:spPr>
          <a:xfrm>
            <a:off x="4249792" y="687664"/>
            <a:ext cx="468000" cy="468000"/>
          </a:xfrm>
          <a:prstGeom prst="flowChartDelay">
            <a:avLst/>
          </a:prstGeom>
          <a:solidFill>
            <a:srgbClr val="7B5E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9" name="Immagine 8" descr="Immagine che contiene testo, Carattere, Elementi grafici, grafica&#10;&#10;Il contenuto generato dall'IA potrebbe non essere corretto.">
            <a:extLst>
              <a:ext uri="{FF2B5EF4-FFF2-40B4-BE49-F238E27FC236}">
                <a16:creationId xmlns:a16="http://schemas.microsoft.com/office/drawing/2014/main" id="{1DCA3174-85B0-DA59-EB99-D87BD1EB7721}"/>
              </a:ext>
            </a:extLst>
          </p:cNvPr>
          <p:cNvPicPr>
            <a:picLocks noChangeAspect="1"/>
          </p:cNvPicPr>
          <p:nvPr userDrawn="1"/>
        </p:nvPicPr>
        <p:blipFill>
          <a:blip r:embed="rId2"/>
          <a:stretch>
            <a:fillRect/>
          </a:stretch>
        </p:blipFill>
        <p:spPr>
          <a:xfrm>
            <a:off x="8014447" y="214422"/>
            <a:ext cx="3721342" cy="2039582"/>
          </a:xfrm>
          <a:prstGeom prst="rect">
            <a:avLst/>
          </a:prstGeom>
        </p:spPr>
      </p:pic>
    </p:spTree>
    <p:extLst>
      <p:ext uri="{BB962C8B-B14F-4D97-AF65-F5344CB8AC3E}">
        <p14:creationId xmlns:p14="http://schemas.microsoft.com/office/powerpoint/2010/main" val="3917230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35E68D6-3B22-BDF1-E55C-DB506B58224F}"/>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B5A0032F-F6B0-75AF-BBC8-50800BEB1DDB}"/>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94A9E344-FF16-042A-46BF-A48BF509AB5F}"/>
              </a:ext>
            </a:extLst>
          </p:cNvPr>
          <p:cNvSpPr>
            <a:spLocks noGrp="1"/>
          </p:cNvSpPr>
          <p:nvPr>
            <p:ph type="dt" sz="half" idx="10"/>
          </p:nvPr>
        </p:nvSpPr>
        <p:spPr/>
        <p:txBody>
          <a:bodyPr/>
          <a:lstStyle/>
          <a:p>
            <a:fld id="{C8F0A073-1E21-094E-94B6-F32D03D7C09D}" type="datetimeFigureOut">
              <a:rPr lang="it-IT" smtClean="0"/>
              <a:t>30/01/26</a:t>
            </a:fld>
            <a:endParaRPr lang="it-IT"/>
          </a:p>
        </p:txBody>
      </p:sp>
      <p:sp>
        <p:nvSpPr>
          <p:cNvPr id="5" name="Segnaposto piè di pagina 4">
            <a:extLst>
              <a:ext uri="{FF2B5EF4-FFF2-40B4-BE49-F238E27FC236}">
                <a16:creationId xmlns:a16="http://schemas.microsoft.com/office/drawing/2014/main" id="{CFDA72FA-4111-1F3B-8EF5-A19CE42C0C20}"/>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E2B240E7-56DD-46C7-3BEC-7ACD0185DE61}"/>
              </a:ext>
            </a:extLst>
          </p:cNvPr>
          <p:cNvSpPr>
            <a:spLocks noGrp="1"/>
          </p:cNvSpPr>
          <p:nvPr>
            <p:ph type="sldNum" sz="quarter" idx="12"/>
          </p:nvPr>
        </p:nvSpPr>
        <p:spPr/>
        <p:txBody>
          <a:bodyPr/>
          <a:lstStyle/>
          <a:p>
            <a:fld id="{22C964D0-AA43-2149-AE29-9E560238DE57}" type="slidenum">
              <a:rPr lang="it-IT" smtClean="0"/>
              <a:t>‹N›</a:t>
            </a:fld>
            <a:endParaRPr lang="it-IT"/>
          </a:p>
        </p:txBody>
      </p:sp>
    </p:spTree>
    <p:extLst>
      <p:ext uri="{BB962C8B-B14F-4D97-AF65-F5344CB8AC3E}">
        <p14:creationId xmlns:p14="http://schemas.microsoft.com/office/powerpoint/2010/main" val="38872084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C088CF3A-E6DA-795C-E447-6019B4027BF9}"/>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7EF02F91-30DE-1F04-7FD6-132BB963B959}"/>
              </a:ext>
            </a:extLst>
          </p:cNvPr>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63D897B1-8967-6F65-018E-66DE3CA836BC}"/>
              </a:ext>
            </a:extLst>
          </p:cNvPr>
          <p:cNvSpPr>
            <a:spLocks noGrp="1"/>
          </p:cNvSpPr>
          <p:nvPr>
            <p:ph type="dt" sz="half" idx="10"/>
          </p:nvPr>
        </p:nvSpPr>
        <p:spPr/>
        <p:txBody>
          <a:bodyPr/>
          <a:lstStyle/>
          <a:p>
            <a:fld id="{C8F0A073-1E21-094E-94B6-F32D03D7C09D}" type="datetimeFigureOut">
              <a:rPr lang="it-IT" smtClean="0"/>
              <a:t>30/01/26</a:t>
            </a:fld>
            <a:endParaRPr lang="it-IT"/>
          </a:p>
        </p:txBody>
      </p:sp>
      <p:sp>
        <p:nvSpPr>
          <p:cNvPr id="5" name="Segnaposto piè di pagina 4">
            <a:extLst>
              <a:ext uri="{FF2B5EF4-FFF2-40B4-BE49-F238E27FC236}">
                <a16:creationId xmlns:a16="http://schemas.microsoft.com/office/drawing/2014/main" id="{12EE0333-F8B2-71AF-A171-8742608424FE}"/>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ABB0938D-F022-0463-A533-3C3B7D7627B9}"/>
              </a:ext>
            </a:extLst>
          </p:cNvPr>
          <p:cNvSpPr>
            <a:spLocks noGrp="1"/>
          </p:cNvSpPr>
          <p:nvPr>
            <p:ph type="sldNum" sz="quarter" idx="12"/>
          </p:nvPr>
        </p:nvSpPr>
        <p:spPr/>
        <p:txBody>
          <a:bodyPr/>
          <a:lstStyle/>
          <a:p>
            <a:fld id="{22C964D0-AA43-2149-AE29-9E560238DE57}" type="slidenum">
              <a:rPr lang="it-IT" smtClean="0"/>
              <a:t>‹N›</a:t>
            </a:fld>
            <a:endParaRPr lang="it-IT"/>
          </a:p>
        </p:txBody>
      </p:sp>
    </p:spTree>
    <p:extLst>
      <p:ext uri="{BB962C8B-B14F-4D97-AF65-F5344CB8AC3E}">
        <p14:creationId xmlns:p14="http://schemas.microsoft.com/office/powerpoint/2010/main" val="2230854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olo e contenuto">
    <p:spTree>
      <p:nvGrpSpPr>
        <p:cNvPr id="1" name=""/>
        <p:cNvGrpSpPr/>
        <p:nvPr/>
      </p:nvGrpSpPr>
      <p:grpSpPr>
        <a:xfrm>
          <a:off x="0" y="0"/>
          <a:ext cx="0" cy="0"/>
          <a:chOff x="0" y="0"/>
          <a:chExt cx="0" cy="0"/>
        </a:xfrm>
      </p:grpSpPr>
      <p:pic>
        <p:nvPicPr>
          <p:cNvPr id="8" name="Immagine 7" descr="Immagine che contiene testo, Carattere, Elementi grafici, grafica&#10;&#10;Il contenuto generato dall'IA potrebbe non essere corretto.">
            <a:extLst>
              <a:ext uri="{FF2B5EF4-FFF2-40B4-BE49-F238E27FC236}">
                <a16:creationId xmlns:a16="http://schemas.microsoft.com/office/drawing/2014/main" id="{52A592B6-4182-E821-EA79-979F99FDEB65}"/>
              </a:ext>
            </a:extLst>
          </p:cNvPr>
          <p:cNvPicPr>
            <a:picLocks noChangeAspect="1"/>
          </p:cNvPicPr>
          <p:nvPr userDrawn="1"/>
        </p:nvPicPr>
        <p:blipFill>
          <a:blip r:embed="rId2"/>
          <a:stretch>
            <a:fillRect/>
          </a:stretch>
        </p:blipFill>
        <p:spPr>
          <a:xfrm>
            <a:off x="8014447" y="214422"/>
            <a:ext cx="3721342" cy="2039582"/>
          </a:xfrm>
          <a:prstGeom prst="rect">
            <a:avLst/>
          </a:prstGeom>
        </p:spPr>
      </p:pic>
      <p:sp>
        <p:nvSpPr>
          <p:cNvPr id="9" name="Rettangolo 8">
            <a:extLst>
              <a:ext uri="{FF2B5EF4-FFF2-40B4-BE49-F238E27FC236}">
                <a16:creationId xmlns:a16="http://schemas.microsoft.com/office/drawing/2014/main" id="{1E0E0322-78FC-4A49-9C59-BE2EAE4B6FA7}"/>
              </a:ext>
            </a:extLst>
          </p:cNvPr>
          <p:cNvSpPr/>
          <p:nvPr userDrawn="1"/>
        </p:nvSpPr>
        <p:spPr>
          <a:xfrm>
            <a:off x="0" y="687664"/>
            <a:ext cx="4469273" cy="468000"/>
          </a:xfrm>
          <a:prstGeom prst="rect">
            <a:avLst/>
          </a:prstGeom>
          <a:solidFill>
            <a:srgbClr val="7B5E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
        <p:nvSpPr>
          <p:cNvPr id="10" name="Ritardo 9">
            <a:extLst>
              <a:ext uri="{FF2B5EF4-FFF2-40B4-BE49-F238E27FC236}">
                <a16:creationId xmlns:a16="http://schemas.microsoft.com/office/drawing/2014/main" id="{89ED0445-E892-C1A9-60BC-EBCE7F489FC4}"/>
              </a:ext>
            </a:extLst>
          </p:cNvPr>
          <p:cNvSpPr/>
          <p:nvPr userDrawn="1"/>
        </p:nvSpPr>
        <p:spPr>
          <a:xfrm>
            <a:off x="4249792" y="687664"/>
            <a:ext cx="468000" cy="468000"/>
          </a:xfrm>
          <a:prstGeom prst="flowChartDelay">
            <a:avLst/>
          </a:prstGeom>
          <a:solidFill>
            <a:srgbClr val="7B5E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2" name="Immagine 1">
            <a:extLst>
              <a:ext uri="{FF2B5EF4-FFF2-40B4-BE49-F238E27FC236}">
                <a16:creationId xmlns:a16="http://schemas.microsoft.com/office/drawing/2014/main" id="{0C579FF5-1224-67F7-A2D9-899D04E4319C}"/>
              </a:ext>
            </a:extLst>
          </p:cNvPr>
          <p:cNvPicPr>
            <a:picLocks noChangeAspect="1"/>
          </p:cNvPicPr>
          <p:nvPr userDrawn="1"/>
        </p:nvPicPr>
        <p:blipFill>
          <a:blip r:embed="rId3"/>
          <a:srcRect/>
          <a:stretch/>
        </p:blipFill>
        <p:spPr>
          <a:xfrm>
            <a:off x="8388060" y="5132127"/>
            <a:ext cx="3345271" cy="1246874"/>
          </a:xfrm>
          <a:prstGeom prst="rect">
            <a:avLst/>
          </a:prstGeom>
        </p:spPr>
      </p:pic>
    </p:spTree>
    <p:extLst>
      <p:ext uri="{BB962C8B-B14F-4D97-AF65-F5344CB8AC3E}">
        <p14:creationId xmlns:p14="http://schemas.microsoft.com/office/powerpoint/2010/main" val="36583106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74CB15F-C55E-68D7-4D5E-B5D41B613055}"/>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6C6C5535-7192-9FAE-AD56-50A7D7EDC25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D9B623E7-A63E-3FF6-A19B-30F3E3E8CB29}"/>
              </a:ext>
            </a:extLst>
          </p:cNvPr>
          <p:cNvSpPr>
            <a:spLocks noGrp="1"/>
          </p:cNvSpPr>
          <p:nvPr>
            <p:ph type="dt" sz="half" idx="10"/>
          </p:nvPr>
        </p:nvSpPr>
        <p:spPr/>
        <p:txBody>
          <a:bodyPr/>
          <a:lstStyle/>
          <a:p>
            <a:fld id="{C8F0A073-1E21-094E-94B6-F32D03D7C09D}" type="datetimeFigureOut">
              <a:rPr lang="it-IT" smtClean="0"/>
              <a:t>30/01/26</a:t>
            </a:fld>
            <a:endParaRPr lang="it-IT"/>
          </a:p>
        </p:txBody>
      </p:sp>
      <p:sp>
        <p:nvSpPr>
          <p:cNvPr id="5" name="Segnaposto piè di pagina 4">
            <a:extLst>
              <a:ext uri="{FF2B5EF4-FFF2-40B4-BE49-F238E27FC236}">
                <a16:creationId xmlns:a16="http://schemas.microsoft.com/office/drawing/2014/main" id="{C5713605-21E0-DCDC-5D0D-3C56959B0445}"/>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3F801EDE-4191-AC9B-FD5D-B05846B528B6}"/>
              </a:ext>
            </a:extLst>
          </p:cNvPr>
          <p:cNvSpPr>
            <a:spLocks noGrp="1"/>
          </p:cNvSpPr>
          <p:nvPr>
            <p:ph type="sldNum" sz="quarter" idx="12"/>
          </p:nvPr>
        </p:nvSpPr>
        <p:spPr/>
        <p:txBody>
          <a:bodyPr/>
          <a:lstStyle/>
          <a:p>
            <a:fld id="{22C964D0-AA43-2149-AE29-9E560238DE57}" type="slidenum">
              <a:rPr lang="it-IT" smtClean="0"/>
              <a:t>‹N›</a:t>
            </a:fld>
            <a:endParaRPr lang="it-IT"/>
          </a:p>
        </p:txBody>
      </p:sp>
    </p:spTree>
    <p:extLst>
      <p:ext uri="{BB962C8B-B14F-4D97-AF65-F5344CB8AC3E}">
        <p14:creationId xmlns:p14="http://schemas.microsoft.com/office/powerpoint/2010/main" val="38185781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B97024F-5DD9-12EF-8712-7B405CCD7734}"/>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7BF266BF-1E23-1ABC-D5F1-8A7F7B8D7392}"/>
              </a:ext>
            </a:extLst>
          </p:cNvPr>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519CBBAA-CAB0-35FF-705F-CE5F2A22C6E4}"/>
              </a:ext>
            </a:extLst>
          </p:cNvPr>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F21FF83B-6391-7682-9213-4C170CE4A772}"/>
              </a:ext>
            </a:extLst>
          </p:cNvPr>
          <p:cNvSpPr>
            <a:spLocks noGrp="1"/>
          </p:cNvSpPr>
          <p:nvPr>
            <p:ph type="dt" sz="half" idx="10"/>
          </p:nvPr>
        </p:nvSpPr>
        <p:spPr/>
        <p:txBody>
          <a:bodyPr/>
          <a:lstStyle/>
          <a:p>
            <a:fld id="{C8F0A073-1E21-094E-94B6-F32D03D7C09D}" type="datetimeFigureOut">
              <a:rPr lang="it-IT" smtClean="0"/>
              <a:t>30/01/26</a:t>
            </a:fld>
            <a:endParaRPr lang="it-IT"/>
          </a:p>
        </p:txBody>
      </p:sp>
      <p:sp>
        <p:nvSpPr>
          <p:cNvPr id="6" name="Segnaposto piè di pagina 5">
            <a:extLst>
              <a:ext uri="{FF2B5EF4-FFF2-40B4-BE49-F238E27FC236}">
                <a16:creationId xmlns:a16="http://schemas.microsoft.com/office/drawing/2014/main" id="{C4401140-EBF0-4B42-F28B-DA96677275DC}"/>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8B99D4C9-6A8E-5391-8949-5BE35F7320CC}"/>
              </a:ext>
            </a:extLst>
          </p:cNvPr>
          <p:cNvSpPr>
            <a:spLocks noGrp="1"/>
          </p:cNvSpPr>
          <p:nvPr>
            <p:ph type="sldNum" sz="quarter" idx="12"/>
          </p:nvPr>
        </p:nvSpPr>
        <p:spPr/>
        <p:txBody>
          <a:bodyPr/>
          <a:lstStyle/>
          <a:p>
            <a:fld id="{22C964D0-AA43-2149-AE29-9E560238DE57}" type="slidenum">
              <a:rPr lang="it-IT" smtClean="0"/>
              <a:t>‹N›</a:t>
            </a:fld>
            <a:endParaRPr lang="it-IT"/>
          </a:p>
        </p:txBody>
      </p:sp>
    </p:spTree>
    <p:extLst>
      <p:ext uri="{BB962C8B-B14F-4D97-AF65-F5344CB8AC3E}">
        <p14:creationId xmlns:p14="http://schemas.microsoft.com/office/powerpoint/2010/main" val="8054746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D0A7525-E6AD-A0F4-A727-40016B236D42}"/>
              </a:ext>
            </a:extLst>
          </p:cNvPr>
          <p:cNvSpPr>
            <a:spLocks noGrp="1"/>
          </p:cNvSpPr>
          <p:nvPr>
            <p:ph type="title"/>
          </p:nvPr>
        </p:nvSpPr>
        <p:spPr>
          <a:xfrm>
            <a:off x="839788" y="365125"/>
            <a:ext cx="105156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828CF152-FA95-4678-C9C9-876A7E2EF36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295A397A-7DC1-24D6-2DAC-DC65CC617CAA}"/>
              </a:ext>
            </a:extLst>
          </p:cNvPr>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7B20F1D7-289E-78EE-732C-515BAB914E2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7314AFEA-BB79-AEE9-2EC6-9D1AC2BBD1D4}"/>
              </a:ext>
            </a:extLst>
          </p:cNvPr>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1E753570-F2EF-2B76-1250-37F70F4DEBFD}"/>
              </a:ext>
            </a:extLst>
          </p:cNvPr>
          <p:cNvSpPr>
            <a:spLocks noGrp="1"/>
          </p:cNvSpPr>
          <p:nvPr>
            <p:ph type="dt" sz="half" idx="10"/>
          </p:nvPr>
        </p:nvSpPr>
        <p:spPr/>
        <p:txBody>
          <a:bodyPr/>
          <a:lstStyle/>
          <a:p>
            <a:fld id="{C8F0A073-1E21-094E-94B6-F32D03D7C09D}" type="datetimeFigureOut">
              <a:rPr lang="it-IT" smtClean="0"/>
              <a:t>30/01/26</a:t>
            </a:fld>
            <a:endParaRPr lang="it-IT"/>
          </a:p>
        </p:txBody>
      </p:sp>
      <p:sp>
        <p:nvSpPr>
          <p:cNvPr id="8" name="Segnaposto piè di pagina 7">
            <a:extLst>
              <a:ext uri="{FF2B5EF4-FFF2-40B4-BE49-F238E27FC236}">
                <a16:creationId xmlns:a16="http://schemas.microsoft.com/office/drawing/2014/main" id="{D2B4F184-98EF-EAF3-2B76-B5ECF94123C4}"/>
              </a:ext>
            </a:extLst>
          </p:cNvPr>
          <p:cNvSpPr>
            <a:spLocks noGrp="1"/>
          </p:cNvSpPr>
          <p:nvPr>
            <p:ph type="ftr" sz="quarter" idx="11"/>
          </p:nvPr>
        </p:nvSpPr>
        <p:spPr/>
        <p:txBody>
          <a:bodyPr/>
          <a:lstStyle/>
          <a:p>
            <a:endParaRPr lang="it-IT"/>
          </a:p>
        </p:txBody>
      </p:sp>
      <p:sp>
        <p:nvSpPr>
          <p:cNvPr id="9" name="Segnaposto numero diapositiva 8">
            <a:extLst>
              <a:ext uri="{FF2B5EF4-FFF2-40B4-BE49-F238E27FC236}">
                <a16:creationId xmlns:a16="http://schemas.microsoft.com/office/drawing/2014/main" id="{32B08E5A-1A4D-303A-21EA-8D20465D9C8F}"/>
              </a:ext>
            </a:extLst>
          </p:cNvPr>
          <p:cNvSpPr>
            <a:spLocks noGrp="1"/>
          </p:cNvSpPr>
          <p:nvPr>
            <p:ph type="sldNum" sz="quarter" idx="12"/>
          </p:nvPr>
        </p:nvSpPr>
        <p:spPr/>
        <p:txBody>
          <a:bodyPr/>
          <a:lstStyle/>
          <a:p>
            <a:fld id="{22C964D0-AA43-2149-AE29-9E560238DE57}" type="slidenum">
              <a:rPr lang="it-IT" smtClean="0"/>
              <a:t>‹N›</a:t>
            </a:fld>
            <a:endParaRPr lang="it-IT"/>
          </a:p>
        </p:txBody>
      </p:sp>
    </p:spTree>
    <p:extLst>
      <p:ext uri="{BB962C8B-B14F-4D97-AF65-F5344CB8AC3E}">
        <p14:creationId xmlns:p14="http://schemas.microsoft.com/office/powerpoint/2010/main" val="23722727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279E4AD-05F1-464F-A47D-F7D4519A2173}"/>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303818C1-8E94-074E-2121-04760E77050B}"/>
              </a:ext>
            </a:extLst>
          </p:cNvPr>
          <p:cNvSpPr>
            <a:spLocks noGrp="1"/>
          </p:cNvSpPr>
          <p:nvPr>
            <p:ph type="dt" sz="half" idx="10"/>
          </p:nvPr>
        </p:nvSpPr>
        <p:spPr/>
        <p:txBody>
          <a:bodyPr/>
          <a:lstStyle/>
          <a:p>
            <a:fld id="{C8F0A073-1E21-094E-94B6-F32D03D7C09D}" type="datetimeFigureOut">
              <a:rPr lang="it-IT" smtClean="0"/>
              <a:t>30/01/26</a:t>
            </a:fld>
            <a:endParaRPr lang="it-IT"/>
          </a:p>
        </p:txBody>
      </p:sp>
      <p:sp>
        <p:nvSpPr>
          <p:cNvPr id="4" name="Segnaposto piè di pagina 3">
            <a:extLst>
              <a:ext uri="{FF2B5EF4-FFF2-40B4-BE49-F238E27FC236}">
                <a16:creationId xmlns:a16="http://schemas.microsoft.com/office/drawing/2014/main" id="{0C0C6BED-D33B-D9B9-457F-B94C5770FF0C}"/>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C04730A1-C988-CA93-311D-4C2FD4885B90}"/>
              </a:ext>
            </a:extLst>
          </p:cNvPr>
          <p:cNvSpPr>
            <a:spLocks noGrp="1"/>
          </p:cNvSpPr>
          <p:nvPr>
            <p:ph type="sldNum" sz="quarter" idx="12"/>
          </p:nvPr>
        </p:nvSpPr>
        <p:spPr/>
        <p:txBody>
          <a:bodyPr/>
          <a:lstStyle/>
          <a:p>
            <a:fld id="{22C964D0-AA43-2149-AE29-9E560238DE57}" type="slidenum">
              <a:rPr lang="it-IT" smtClean="0"/>
              <a:t>‹N›</a:t>
            </a:fld>
            <a:endParaRPr lang="it-IT"/>
          </a:p>
        </p:txBody>
      </p:sp>
    </p:spTree>
    <p:extLst>
      <p:ext uri="{BB962C8B-B14F-4D97-AF65-F5344CB8AC3E}">
        <p14:creationId xmlns:p14="http://schemas.microsoft.com/office/powerpoint/2010/main" val="15690209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F82D4A3A-4AA7-309F-E5E0-8619ED653C82}"/>
              </a:ext>
            </a:extLst>
          </p:cNvPr>
          <p:cNvSpPr>
            <a:spLocks noGrp="1"/>
          </p:cNvSpPr>
          <p:nvPr>
            <p:ph type="dt" sz="half" idx="10"/>
          </p:nvPr>
        </p:nvSpPr>
        <p:spPr/>
        <p:txBody>
          <a:bodyPr/>
          <a:lstStyle/>
          <a:p>
            <a:fld id="{C8F0A073-1E21-094E-94B6-F32D03D7C09D}" type="datetimeFigureOut">
              <a:rPr lang="it-IT" smtClean="0"/>
              <a:t>30/01/26</a:t>
            </a:fld>
            <a:endParaRPr lang="it-IT"/>
          </a:p>
        </p:txBody>
      </p:sp>
      <p:sp>
        <p:nvSpPr>
          <p:cNvPr id="3" name="Segnaposto piè di pagina 2">
            <a:extLst>
              <a:ext uri="{FF2B5EF4-FFF2-40B4-BE49-F238E27FC236}">
                <a16:creationId xmlns:a16="http://schemas.microsoft.com/office/drawing/2014/main" id="{18FB3D18-DBAB-0CF5-FC43-E3CC5FC6C561}"/>
              </a:ext>
            </a:extLst>
          </p:cNvPr>
          <p:cNvSpPr>
            <a:spLocks noGrp="1"/>
          </p:cNvSpPr>
          <p:nvPr>
            <p:ph type="ftr" sz="quarter" idx="11"/>
          </p:nvPr>
        </p:nvSpPr>
        <p:spPr/>
        <p:txBody>
          <a:bodyPr/>
          <a:lstStyle/>
          <a:p>
            <a:endParaRPr lang="it-IT"/>
          </a:p>
        </p:txBody>
      </p:sp>
      <p:sp>
        <p:nvSpPr>
          <p:cNvPr id="4" name="Segnaposto numero diapositiva 3">
            <a:extLst>
              <a:ext uri="{FF2B5EF4-FFF2-40B4-BE49-F238E27FC236}">
                <a16:creationId xmlns:a16="http://schemas.microsoft.com/office/drawing/2014/main" id="{6E533EFE-453F-156C-B145-FB37093CFEB9}"/>
              </a:ext>
            </a:extLst>
          </p:cNvPr>
          <p:cNvSpPr>
            <a:spLocks noGrp="1"/>
          </p:cNvSpPr>
          <p:nvPr>
            <p:ph type="sldNum" sz="quarter" idx="12"/>
          </p:nvPr>
        </p:nvSpPr>
        <p:spPr/>
        <p:txBody>
          <a:bodyPr/>
          <a:lstStyle/>
          <a:p>
            <a:fld id="{22C964D0-AA43-2149-AE29-9E560238DE57}" type="slidenum">
              <a:rPr lang="it-IT" smtClean="0"/>
              <a:t>‹N›</a:t>
            </a:fld>
            <a:endParaRPr lang="it-IT"/>
          </a:p>
        </p:txBody>
      </p:sp>
    </p:spTree>
    <p:extLst>
      <p:ext uri="{BB962C8B-B14F-4D97-AF65-F5344CB8AC3E}">
        <p14:creationId xmlns:p14="http://schemas.microsoft.com/office/powerpoint/2010/main" val="14475220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AC97C58-5AE7-BC1C-7D1B-ABCB276BB51A}"/>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B54E4E5D-4D5A-00AC-8070-A11818E5ACF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66233F16-F31C-C197-12B4-A82DC1BCD57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2972AF5E-B309-40E4-B94F-7C8A30962D48}"/>
              </a:ext>
            </a:extLst>
          </p:cNvPr>
          <p:cNvSpPr>
            <a:spLocks noGrp="1"/>
          </p:cNvSpPr>
          <p:nvPr>
            <p:ph type="dt" sz="half" idx="10"/>
          </p:nvPr>
        </p:nvSpPr>
        <p:spPr/>
        <p:txBody>
          <a:bodyPr/>
          <a:lstStyle/>
          <a:p>
            <a:fld id="{C8F0A073-1E21-094E-94B6-F32D03D7C09D}" type="datetimeFigureOut">
              <a:rPr lang="it-IT" smtClean="0"/>
              <a:t>30/01/26</a:t>
            </a:fld>
            <a:endParaRPr lang="it-IT"/>
          </a:p>
        </p:txBody>
      </p:sp>
      <p:sp>
        <p:nvSpPr>
          <p:cNvPr id="6" name="Segnaposto piè di pagina 5">
            <a:extLst>
              <a:ext uri="{FF2B5EF4-FFF2-40B4-BE49-F238E27FC236}">
                <a16:creationId xmlns:a16="http://schemas.microsoft.com/office/drawing/2014/main" id="{F705A4C5-8E1D-F78C-3065-4BD86B211851}"/>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AE98D1BF-8472-FEA7-4D13-D1C481E7D1CD}"/>
              </a:ext>
            </a:extLst>
          </p:cNvPr>
          <p:cNvSpPr>
            <a:spLocks noGrp="1"/>
          </p:cNvSpPr>
          <p:nvPr>
            <p:ph type="sldNum" sz="quarter" idx="12"/>
          </p:nvPr>
        </p:nvSpPr>
        <p:spPr/>
        <p:txBody>
          <a:bodyPr/>
          <a:lstStyle/>
          <a:p>
            <a:fld id="{22C964D0-AA43-2149-AE29-9E560238DE57}" type="slidenum">
              <a:rPr lang="it-IT" smtClean="0"/>
              <a:t>‹N›</a:t>
            </a:fld>
            <a:endParaRPr lang="it-IT"/>
          </a:p>
        </p:txBody>
      </p:sp>
    </p:spTree>
    <p:extLst>
      <p:ext uri="{BB962C8B-B14F-4D97-AF65-F5344CB8AC3E}">
        <p14:creationId xmlns:p14="http://schemas.microsoft.com/office/powerpoint/2010/main" val="20902776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786169A-A576-FA74-1F05-F79A2EFF6036}"/>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D152BAE8-A5BC-EB0C-9D71-3B83B339CDC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4E69B0DF-BB67-D968-23A4-13A02DBBA7C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A3F4CFD6-84F7-D11B-B087-4548252D1D59}"/>
              </a:ext>
            </a:extLst>
          </p:cNvPr>
          <p:cNvSpPr>
            <a:spLocks noGrp="1"/>
          </p:cNvSpPr>
          <p:nvPr>
            <p:ph type="dt" sz="half" idx="10"/>
          </p:nvPr>
        </p:nvSpPr>
        <p:spPr/>
        <p:txBody>
          <a:bodyPr/>
          <a:lstStyle/>
          <a:p>
            <a:fld id="{C8F0A073-1E21-094E-94B6-F32D03D7C09D}" type="datetimeFigureOut">
              <a:rPr lang="it-IT" smtClean="0"/>
              <a:t>30/01/26</a:t>
            </a:fld>
            <a:endParaRPr lang="it-IT"/>
          </a:p>
        </p:txBody>
      </p:sp>
      <p:sp>
        <p:nvSpPr>
          <p:cNvPr id="6" name="Segnaposto piè di pagina 5">
            <a:extLst>
              <a:ext uri="{FF2B5EF4-FFF2-40B4-BE49-F238E27FC236}">
                <a16:creationId xmlns:a16="http://schemas.microsoft.com/office/drawing/2014/main" id="{F3FF00D8-DC31-4D9E-CA7C-0EF30AF4052D}"/>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EF6527F7-1E34-CCC7-9CB2-A37E7D99C8A9}"/>
              </a:ext>
            </a:extLst>
          </p:cNvPr>
          <p:cNvSpPr>
            <a:spLocks noGrp="1"/>
          </p:cNvSpPr>
          <p:nvPr>
            <p:ph type="sldNum" sz="quarter" idx="12"/>
          </p:nvPr>
        </p:nvSpPr>
        <p:spPr/>
        <p:txBody>
          <a:bodyPr/>
          <a:lstStyle/>
          <a:p>
            <a:fld id="{22C964D0-AA43-2149-AE29-9E560238DE57}" type="slidenum">
              <a:rPr lang="it-IT" smtClean="0"/>
              <a:t>‹N›</a:t>
            </a:fld>
            <a:endParaRPr lang="it-IT"/>
          </a:p>
        </p:txBody>
      </p:sp>
    </p:spTree>
    <p:extLst>
      <p:ext uri="{BB962C8B-B14F-4D97-AF65-F5344CB8AC3E}">
        <p14:creationId xmlns:p14="http://schemas.microsoft.com/office/powerpoint/2010/main" val="30396084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3797FD95-2300-71A7-4F92-F1B5D907EA1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7685C183-5149-5ED4-5E4D-38A0293C866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C2C88FD0-0469-C1EC-240D-113A40F8EB1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8F0A073-1E21-094E-94B6-F32D03D7C09D}" type="datetimeFigureOut">
              <a:rPr lang="it-IT" smtClean="0"/>
              <a:t>30/01/26</a:t>
            </a:fld>
            <a:endParaRPr lang="it-IT"/>
          </a:p>
        </p:txBody>
      </p:sp>
      <p:sp>
        <p:nvSpPr>
          <p:cNvPr id="5" name="Segnaposto piè di pagina 4">
            <a:extLst>
              <a:ext uri="{FF2B5EF4-FFF2-40B4-BE49-F238E27FC236}">
                <a16:creationId xmlns:a16="http://schemas.microsoft.com/office/drawing/2014/main" id="{3A7505B8-0523-53F1-94B2-F4E18E8351A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a:extLst>
              <a:ext uri="{FF2B5EF4-FFF2-40B4-BE49-F238E27FC236}">
                <a16:creationId xmlns:a16="http://schemas.microsoft.com/office/drawing/2014/main" id="{99A6C430-C9D3-B76C-14E4-96A8DD50E11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2C964D0-AA43-2149-AE29-9E560238DE57}" type="slidenum">
              <a:rPr lang="it-IT" smtClean="0"/>
              <a:t>‹N›</a:t>
            </a:fld>
            <a:endParaRPr lang="it-IT"/>
          </a:p>
        </p:txBody>
      </p:sp>
    </p:spTree>
    <p:extLst>
      <p:ext uri="{BB962C8B-B14F-4D97-AF65-F5344CB8AC3E}">
        <p14:creationId xmlns:p14="http://schemas.microsoft.com/office/powerpoint/2010/main" val="402557335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CasellaDiTesto 20">
            <a:extLst>
              <a:ext uri="{FF2B5EF4-FFF2-40B4-BE49-F238E27FC236}">
                <a16:creationId xmlns:a16="http://schemas.microsoft.com/office/drawing/2014/main" id="{EDB4BE3F-3C5B-9946-5D37-BA68F4FFB66D}"/>
              </a:ext>
            </a:extLst>
          </p:cNvPr>
          <p:cNvSpPr txBox="1"/>
          <p:nvPr/>
        </p:nvSpPr>
        <p:spPr>
          <a:xfrm>
            <a:off x="502929" y="626409"/>
            <a:ext cx="4508342" cy="1015663"/>
          </a:xfrm>
          <a:prstGeom prst="rect">
            <a:avLst/>
          </a:prstGeom>
          <a:noFill/>
        </p:spPr>
        <p:txBody>
          <a:bodyPr wrap="square" rtlCol="0">
            <a:spAutoFit/>
          </a:bodyPr>
          <a:lstStyle/>
          <a:p>
            <a:r>
              <a:rPr lang="it-IT" sz="3000" b="1" dirty="0">
                <a:solidFill>
                  <a:schemeClr val="bg1"/>
                </a:solidFill>
              </a:rPr>
              <a:t>Nome Giorno</a:t>
            </a:r>
          </a:p>
          <a:p>
            <a:r>
              <a:rPr lang="it-IT" sz="3000" b="1" dirty="0">
                <a:solidFill>
                  <a:srgbClr val="FE5000"/>
                </a:solidFill>
              </a:rPr>
              <a:t>Data</a:t>
            </a:r>
            <a:endParaRPr lang="it-IT" sz="3000" dirty="0">
              <a:solidFill>
                <a:srgbClr val="FE5000"/>
              </a:solidFill>
            </a:endParaRPr>
          </a:p>
        </p:txBody>
      </p:sp>
      <p:pic>
        <p:nvPicPr>
          <p:cNvPr id="6" name="Immagine 5" descr="Immagine che contiene testo, schermata, Carattere&#10;&#10;Il contenuto generato dall'IA potrebbe non essere corretto.">
            <a:extLst>
              <a:ext uri="{FF2B5EF4-FFF2-40B4-BE49-F238E27FC236}">
                <a16:creationId xmlns:a16="http://schemas.microsoft.com/office/drawing/2014/main" id="{403B68F2-4CB6-9481-9BBE-867600637F50}"/>
              </a:ext>
            </a:extLst>
          </p:cNvPr>
          <p:cNvPicPr>
            <a:picLocks noChangeAspect="1"/>
          </p:cNvPicPr>
          <p:nvPr/>
        </p:nvPicPr>
        <p:blipFill>
          <a:blip r:embed="rId3"/>
          <a:srcRect l="17364" t="29781" r="21653" b="58744"/>
          <a:stretch>
            <a:fillRect/>
          </a:stretch>
        </p:blipFill>
        <p:spPr>
          <a:xfrm>
            <a:off x="4416742" y="3413293"/>
            <a:ext cx="6699435" cy="1584495"/>
          </a:xfrm>
          <a:prstGeom prst="rect">
            <a:avLst/>
          </a:prstGeom>
        </p:spPr>
      </p:pic>
      <p:pic>
        <p:nvPicPr>
          <p:cNvPr id="7" name="Immagine 6" descr="Immagine che contiene vestiti, bib&#10;&#10;Il contenuto generato dall'IA potrebbe non essere corretto.">
            <a:extLst>
              <a:ext uri="{FF2B5EF4-FFF2-40B4-BE49-F238E27FC236}">
                <a16:creationId xmlns:a16="http://schemas.microsoft.com/office/drawing/2014/main" id="{62AC8FD2-97A7-9C3A-E416-953CE0FF05D9}"/>
              </a:ext>
            </a:extLst>
          </p:cNvPr>
          <p:cNvPicPr>
            <a:picLocks noChangeAspect="1"/>
          </p:cNvPicPr>
          <p:nvPr/>
        </p:nvPicPr>
        <p:blipFill>
          <a:blip r:embed="rId4"/>
          <a:stretch>
            <a:fillRect/>
          </a:stretch>
        </p:blipFill>
        <p:spPr>
          <a:xfrm>
            <a:off x="1491028" y="2387213"/>
            <a:ext cx="2946654" cy="3755322"/>
          </a:xfrm>
          <a:prstGeom prst="rect">
            <a:avLst/>
          </a:prstGeom>
        </p:spPr>
      </p:pic>
    </p:spTree>
    <p:extLst>
      <p:ext uri="{BB962C8B-B14F-4D97-AF65-F5344CB8AC3E}">
        <p14:creationId xmlns:p14="http://schemas.microsoft.com/office/powerpoint/2010/main" val="11045014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CasellaDiTesto 13">
            <a:extLst>
              <a:ext uri="{FF2B5EF4-FFF2-40B4-BE49-F238E27FC236}">
                <a16:creationId xmlns:a16="http://schemas.microsoft.com/office/drawing/2014/main" id="{D07FB7BE-D82B-E92B-AF8B-DA8C829206F8}"/>
              </a:ext>
            </a:extLst>
          </p:cNvPr>
          <p:cNvSpPr txBox="1"/>
          <p:nvPr/>
        </p:nvSpPr>
        <p:spPr>
          <a:xfrm>
            <a:off x="490645" y="2178982"/>
            <a:ext cx="7444812" cy="553998"/>
          </a:xfrm>
          <a:prstGeom prst="rect">
            <a:avLst/>
          </a:prstGeom>
          <a:noFill/>
        </p:spPr>
        <p:txBody>
          <a:bodyPr wrap="square" rtlCol="0">
            <a:spAutoFit/>
          </a:bodyPr>
          <a:lstStyle/>
          <a:p>
            <a:r>
              <a:rPr lang="it-IT" sz="3000" b="1" i="1" dirty="0">
                <a:solidFill>
                  <a:srgbClr val="7B5EA0"/>
                </a:solidFill>
              </a:rPr>
              <a:t>Titolo brano</a:t>
            </a:r>
            <a:endParaRPr lang="it-IT" sz="3000" dirty="0">
              <a:solidFill>
                <a:srgbClr val="7B5EA0"/>
              </a:solidFill>
            </a:endParaRPr>
          </a:p>
        </p:txBody>
      </p:sp>
      <p:sp>
        <p:nvSpPr>
          <p:cNvPr id="15" name="CasellaDiTesto 14">
            <a:extLst>
              <a:ext uri="{FF2B5EF4-FFF2-40B4-BE49-F238E27FC236}">
                <a16:creationId xmlns:a16="http://schemas.microsoft.com/office/drawing/2014/main" id="{73CB1916-908E-D5F9-A8FD-CA6448F2276C}"/>
              </a:ext>
            </a:extLst>
          </p:cNvPr>
          <p:cNvSpPr txBox="1"/>
          <p:nvPr/>
        </p:nvSpPr>
        <p:spPr>
          <a:xfrm>
            <a:off x="502929" y="2796751"/>
            <a:ext cx="6355071" cy="1938992"/>
          </a:xfrm>
          <a:prstGeom prst="rect">
            <a:avLst/>
          </a:prstGeom>
          <a:noFill/>
        </p:spPr>
        <p:txBody>
          <a:bodyPr wrap="square" rtlCol="0">
            <a:spAutoFit/>
          </a:bodyPr>
          <a:lstStyle/>
          <a:p>
            <a:r>
              <a:rPr lang="it-IT" sz="2000" dirty="0"/>
              <a:t>Signore, tu mi scruti e mi conosci, tu conosci quando mi siedo e quando mi alzo,</a:t>
            </a:r>
            <a:br>
              <a:rPr lang="it-IT" sz="2000" dirty="0"/>
            </a:br>
            <a:r>
              <a:rPr lang="it-IT" sz="2000" dirty="0"/>
              <a:t>intendi da lontano i miei pensieri, osservi il mio cammino e il mio riposo, ti sono note tutte le mie vie. La mia parola non è ancora sulla lingua ed ecco, Signore, già la conosci tutta. (Sal 139, 1-4) </a:t>
            </a:r>
            <a:endParaRPr lang="it-IT" sz="2000" dirty="0">
              <a:effectLst/>
              <a:latin typeface="Arial" panose="020B0604020202020204" pitchFamily="34" charset="0"/>
              <a:ea typeface="Times New Roman" panose="02020603050405020304" pitchFamily="18" charset="0"/>
              <a:cs typeface="Arial" panose="020B0604020202020204" pitchFamily="34" charset="0"/>
            </a:endParaRPr>
          </a:p>
        </p:txBody>
      </p:sp>
      <p:sp>
        <p:nvSpPr>
          <p:cNvPr id="5" name="CasellaDiTesto 4">
            <a:extLst>
              <a:ext uri="{FF2B5EF4-FFF2-40B4-BE49-F238E27FC236}">
                <a16:creationId xmlns:a16="http://schemas.microsoft.com/office/drawing/2014/main" id="{C9569D76-8300-560B-42D3-8C86CF98A2FD}"/>
              </a:ext>
            </a:extLst>
          </p:cNvPr>
          <p:cNvSpPr txBox="1"/>
          <p:nvPr/>
        </p:nvSpPr>
        <p:spPr>
          <a:xfrm>
            <a:off x="502929" y="626409"/>
            <a:ext cx="4508342" cy="1015663"/>
          </a:xfrm>
          <a:prstGeom prst="rect">
            <a:avLst/>
          </a:prstGeom>
          <a:noFill/>
        </p:spPr>
        <p:txBody>
          <a:bodyPr wrap="square" rtlCol="0">
            <a:spAutoFit/>
          </a:bodyPr>
          <a:lstStyle/>
          <a:p>
            <a:r>
              <a:rPr lang="it-IT" sz="3000" b="1" dirty="0">
                <a:solidFill>
                  <a:schemeClr val="bg1"/>
                </a:solidFill>
              </a:rPr>
              <a:t>Nome Giorno</a:t>
            </a:r>
          </a:p>
          <a:p>
            <a:r>
              <a:rPr lang="it-IT" sz="3000" b="1" dirty="0">
                <a:solidFill>
                  <a:srgbClr val="FE5000"/>
                </a:solidFill>
              </a:rPr>
              <a:t>Data</a:t>
            </a:r>
            <a:endParaRPr lang="it-IT" sz="3000" dirty="0">
              <a:solidFill>
                <a:srgbClr val="FE5000"/>
              </a:solidFill>
            </a:endParaRPr>
          </a:p>
        </p:txBody>
      </p:sp>
    </p:spTree>
    <p:extLst>
      <p:ext uri="{BB962C8B-B14F-4D97-AF65-F5344CB8AC3E}">
        <p14:creationId xmlns:p14="http://schemas.microsoft.com/office/powerpoint/2010/main" val="5152972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a:extLst>
              <a:ext uri="{FF2B5EF4-FFF2-40B4-BE49-F238E27FC236}">
                <a16:creationId xmlns:a16="http://schemas.microsoft.com/office/drawing/2014/main" id="{D6DE58F5-DE36-3BB5-99B8-A12591C86054}"/>
              </a:ext>
            </a:extLst>
          </p:cNvPr>
          <p:cNvSpPr txBox="1"/>
          <p:nvPr/>
        </p:nvSpPr>
        <p:spPr>
          <a:xfrm>
            <a:off x="456211" y="2075155"/>
            <a:ext cx="7444812" cy="561372"/>
          </a:xfrm>
          <a:prstGeom prst="rect">
            <a:avLst/>
          </a:prstGeom>
          <a:noFill/>
        </p:spPr>
        <p:txBody>
          <a:bodyPr wrap="square" rtlCol="0">
            <a:spAutoFit/>
          </a:bodyPr>
          <a:lstStyle/>
          <a:p>
            <a:pPr>
              <a:lnSpc>
                <a:spcPct val="107000"/>
              </a:lnSpc>
              <a:spcAft>
                <a:spcPts val="800"/>
              </a:spcAft>
            </a:pPr>
            <a:r>
              <a:rPr lang="it-IT" sz="3000" b="1" i="1" dirty="0">
                <a:solidFill>
                  <a:srgbClr val="FE5000"/>
                </a:solidFill>
                <a:effectLst/>
                <a:latin typeface="Calibri" panose="020F0502020204030204" pitchFamily="34" charset="0"/>
                <a:ea typeface="Times New Roman" panose="02020603050405020304" pitchFamily="18" charset="0"/>
                <a:cs typeface="Calibri" panose="020F0502020204030204" pitchFamily="34" charset="0"/>
              </a:rPr>
              <a:t>Commento</a:t>
            </a:r>
            <a:endParaRPr lang="it-IT" sz="3000" i="1" dirty="0">
              <a:solidFill>
                <a:srgbClr val="FE5000"/>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7" name="CasellaDiTesto 6">
            <a:extLst>
              <a:ext uri="{FF2B5EF4-FFF2-40B4-BE49-F238E27FC236}">
                <a16:creationId xmlns:a16="http://schemas.microsoft.com/office/drawing/2014/main" id="{119F662E-F4C3-4AD9-C2B4-F55F857D30E6}"/>
              </a:ext>
            </a:extLst>
          </p:cNvPr>
          <p:cNvSpPr txBox="1"/>
          <p:nvPr/>
        </p:nvSpPr>
        <p:spPr>
          <a:xfrm>
            <a:off x="1750464" y="2728520"/>
            <a:ext cx="5901961" cy="3170099"/>
          </a:xfrm>
          <a:prstGeom prst="rect">
            <a:avLst/>
          </a:prstGeom>
          <a:noFill/>
        </p:spPr>
        <p:txBody>
          <a:bodyPr wrap="square" rtlCol="0">
            <a:spAutoFit/>
          </a:bodyPr>
          <a:lstStyle/>
          <a:p>
            <a:r>
              <a:rPr lang="it-IT" sz="2000" i="1" dirty="0"/>
              <a:t>Quante volte ci capita di pensare che quello che facciamo, dopotutto riguarda solo noi stessi. Oppure, al contrario, abbiamo in mente l’immagine dell’ “occhio di Dio”, che ricorda quello di un curioso che cerca di coglierci in errore. Il Salmo 139, che con alcuni suoi versetti accompagnerà il nostro cammino quaresimale, ci propone un’altra prospettiva. Dio ci conosce, da sempre – per sempre. Conosce il nostro cuore. In questa quaresima proviamo a guardare noi stessi e gli altri con uno sguardo simile a quello del Signore.</a:t>
            </a:r>
            <a:endParaRPr lang="it-IT" sz="2000" dirty="0"/>
          </a:p>
        </p:txBody>
      </p:sp>
      <p:sp>
        <p:nvSpPr>
          <p:cNvPr id="8" name="CasellaDiTesto 7">
            <a:extLst>
              <a:ext uri="{FF2B5EF4-FFF2-40B4-BE49-F238E27FC236}">
                <a16:creationId xmlns:a16="http://schemas.microsoft.com/office/drawing/2014/main" id="{5A2008D2-A744-36BB-2ED4-E820E1641A53}"/>
              </a:ext>
            </a:extLst>
          </p:cNvPr>
          <p:cNvSpPr txBox="1"/>
          <p:nvPr/>
        </p:nvSpPr>
        <p:spPr>
          <a:xfrm>
            <a:off x="502929" y="626409"/>
            <a:ext cx="4508342" cy="1015663"/>
          </a:xfrm>
          <a:prstGeom prst="rect">
            <a:avLst/>
          </a:prstGeom>
          <a:noFill/>
        </p:spPr>
        <p:txBody>
          <a:bodyPr wrap="square" rtlCol="0">
            <a:spAutoFit/>
          </a:bodyPr>
          <a:lstStyle/>
          <a:p>
            <a:r>
              <a:rPr lang="it-IT" sz="3000" b="1" dirty="0">
                <a:solidFill>
                  <a:schemeClr val="bg1"/>
                </a:solidFill>
              </a:rPr>
              <a:t>Nome Giorno</a:t>
            </a:r>
          </a:p>
          <a:p>
            <a:r>
              <a:rPr lang="it-IT" sz="3000" b="1" dirty="0">
                <a:solidFill>
                  <a:srgbClr val="FE5000"/>
                </a:solidFill>
              </a:rPr>
              <a:t>Data</a:t>
            </a:r>
            <a:endParaRPr lang="it-IT" sz="3000" dirty="0">
              <a:solidFill>
                <a:srgbClr val="FE5000"/>
              </a:solidFill>
            </a:endParaRPr>
          </a:p>
        </p:txBody>
      </p:sp>
      <p:pic>
        <p:nvPicPr>
          <p:cNvPr id="18" name="Immagine 17">
            <a:extLst>
              <a:ext uri="{FF2B5EF4-FFF2-40B4-BE49-F238E27FC236}">
                <a16:creationId xmlns:a16="http://schemas.microsoft.com/office/drawing/2014/main" id="{63AC2D77-7B77-77FD-7028-94746F54FB88}"/>
              </a:ext>
            </a:extLst>
          </p:cNvPr>
          <p:cNvPicPr>
            <a:picLocks noChangeAspect="1"/>
          </p:cNvPicPr>
          <p:nvPr/>
        </p:nvPicPr>
        <p:blipFill>
          <a:blip r:embed="rId2"/>
          <a:stretch>
            <a:fillRect/>
          </a:stretch>
        </p:blipFill>
        <p:spPr>
          <a:xfrm>
            <a:off x="582965" y="2845067"/>
            <a:ext cx="908406" cy="908406"/>
          </a:xfrm>
          <a:prstGeom prst="rect">
            <a:avLst/>
          </a:prstGeom>
        </p:spPr>
      </p:pic>
    </p:spTree>
    <p:extLst>
      <p:ext uri="{BB962C8B-B14F-4D97-AF65-F5344CB8AC3E}">
        <p14:creationId xmlns:p14="http://schemas.microsoft.com/office/powerpoint/2010/main" val="7794417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a:extLst>
              <a:ext uri="{FF2B5EF4-FFF2-40B4-BE49-F238E27FC236}">
                <a16:creationId xmlns:a16="http://schemas.microsoft.com/office/drawing/2014/main" id="{1E26D41E-9016-B132-B569-A3C0F2E3D024}"/>
              </a:ext>
            </a:extLst>
          </p:cNvPr>
          <p:cNvSpPr txBox="1"/>
          <p:nvPr/>
        </p:nvSpPr>
        <p:spPr>
          <a:xfrm>
            <a:off x="1872373" y="2712272"/>
            <a:ext cx="4223627" cy="2554545"/>
          </a:xfrm>
          <a:prstGeom prst="rect">
            <a:avLst/>
          </a:prstGeom>
          <a:noFill/>
        </p:spPr>
        <p:txBody>
          <a:bodyPr wrap="square" rtlCol="0">
            <a:spAutoFit/>
          </a:bodyPr>
          <a:lstStyle/>
          <a:p>
            <a:r>
              <a:rPr lang="it-IT" sz="2000" dirty="0"/>
              <a:t>Aiutaci, Signore ad iniziare questo cammino di quaresima</a:t>
            </a:r>
          </a:p>
          <a:p>
            <a:r>
              <a:rPr lang="it-IT" sz="2000" dirty="0"/>
              <a:t>Come un cammino di maggiore amicizia e conoscenza di te.</a:t>
            </a:r>
          </a:p>
          <a:p>
            <a:r>
              <a:rPr lang="it-IT" sz="2000" dirty="0"/>
              <a:t>Tu ci hai fatti, tu ci conosci, ci hai intessuti di speranza.</a:t>
            </a:r>
          </a:p>
          <a:p>
            <a:r>
              <a:rPr lang="it-IT" sz="2000" dirty="0"/>
              <a:t>Donaci la capacità di sentire il tuo sguardo buono sulla nostra vita.</a:t>
            </a:r>
          </a:p>
        </p:txBody>
      </p:sp>
      <p:sp>
        <p:nvSpPr>
          <p:cNvPr id="15" name="CasellaDiTesto 14">
            <a:extLst>
              <a:ext uri="{FF2B5EF4-FFF2-40B4-BE49-F238E27FC236}">
                <a16:creationId xmlns:a16="http://schemas.microsoft.com/office/drawing/2014/main" id="{33E1843B-FA1A-1EE1-A2C9-C04F72D4DA93}"/>
              </a:ext>
            </a:extLst>
          </p:cNvPr>
          <p:cNvSpPr txBox="1"/>
          <p:nvPr/>
        </p:nvSpPr>
        <p:spPr>
          <a:xfrm>
            <a:off x="420311" y="2050098"/>
            <a:ext cx="7444812" cy="561372"/>
          </a:xfrm>
          <a:prstGeom prst="rect">
            <a:avLst/>
          </a:prstGeom>
          <a:noFill/>
        </p:spPr>
        <p:txBody>
          <a:bodyPr wrap="square" rtlCol="0">
            <a:spAutoFit/>
          </a:bodyPr>
          <a:lstStyle/>
          <a:p>
            <a:pPr>
              <a:lnSpc>
                <a:spcPct val="107000"/>
              </a:lnSpc>
              <a:spcAft>
                <a:spcPts val="800"/>
              </a:spcAft>
            </a:pPr>
            <a:r>
              <a:rPr lang="it-IT" sz="3000" b="1" i="1" dirty="0">
                <a:solidFill>
                  <a:srgbClr val="FE5000"/>
                </a:solidFill>
                <a:effectLst/>
                <a:latin typeface="Calibri" panose="020F0502020204030204" pitchFamily="34" charset="0"/>
                <a:ea typeface="Times New Roman" panose="02020603050405020304" pitchFamily="18" charset="0"/>
                <a:cs typeface="Calibri" panose="020F0502020204030204" pitchFamily="34" charset="0"/>
              </a:rPr>
              <a:t>Preghiera</a:t>
            </a:r>
            <a:endParaRPr lang="it-IT" sz="3000" i="1" dirty="0">
              <a:solidFill>
                <a:srgbClr val="FE5000"/>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7" name="CasellaDiTesto 6">
            <a:extLst>
              <a:ext uri="{FF2B5EF4-FFF2-40B4-BE49-F238E27FC236}">
                <a16:creationId xmlns:a16="http://schemas.microsoft.com/office/drawing/2014/main" id="{07E9EB70-E784-6C71-469C-6AB82EF86197}"/>
              </a:ext>
            </a:extLst>
          </p:cNvPr>
          <p:cNvSpPr txBox="1"/>
          <p:nvPr/>
        </p:nvSpPr>
        <p:spPr>
          <a:xfrm>
            <a:off x="502929" y="626409"/>
            <a:ext cx="4508342" cy="1015663"/>
          </a:xfrm>
          <a:prstGeom prst="rect">
            <a:avLst/>
          </a:prstGeom>
          <a:noFill/>
        </p:spPr>
        <p:txBody>
          <a:bodyPr wrap="square" rtlCol="0">
            <a:spAutoFit/>
          </a:bodyPr>
          <a:lstStyle/>
          <a:p>
            <a:r>
              <a:rPr lang="it-IT" sz="3000" b="1" dirty="0">
                <a:solidFill>
                  <a:schemeClr val="bg1"/>
                </a:solidFill>
              </a:rPr>
              <a:t>Nome Giorno</a:t>
            </a:r>
          </a:p>
          <a:p>
            <a:r>
              <a:rPr lang="it-IT" sz="3000" b="1" dirty="0">
                <a:solidFill>
                  <a:srgbClr val="FE5000"/>
                </a:solidFill>
              </a:rPr>
              <a:t>Data</a:t>
            </a:r>
            <a:endParaRPr lang="it-IT" sz="3000" dirty="0">
              <a:solidFill>
                <a:srgbClr val="FE5000"/>
              </a:solidFill>
            </a:endParaRPr>
          </a:p>
        </p:txBody>
      </p:sp>
      <p:pic>
        <p:nvPicPr>
          <p:cNvPr id="16" name="Immagine 15">
            <a:extLst>
              <a:ext uri="{FF2B5EF4-FFF2-40B4-BE49-F238E27FC236}">
                <a16:creationId xmlns:a16="http://schemas.microsoft.com/office/drawing/2014/main" id="{BC25EB2B-7C68-C476-6711-C05AE0C0DBEB}"/>
              </a:ext>
            </a:extLst>
          </p:cNvPr>
          <p:cNvPicPr>
            <a:picLocks noChangeAspect="1"/>
          </p:cNvPicPr>
          <p:nvPr/>
        </p:nvPicPr>
        <p:blipFill>
          <a:blip r:embed="rId2"/>
          <a:stretch>
            <a:fillRect/>
          </a:stretch>
        </p:blipFill>
        <p:spPr>
          <a:xfrm>
            <a:off x="502928" y="2799281"/>
            <a:ext cx="1198315" cy="663145"/>
          </a:xfrm>
          <a:prstGeom prst="rect">
            <a:avLst/>
          </a:prstGeom>
        </p:spPr>
      </p:pic>
    </p:spTree>
    <p:extLst>
      <p:ext uri="{BB962C8B-B14F-4D97-AF65-F5344CB8AC3E}">
        <p14:creationId xmlns:p14="http://schemas.microsoft.com/office/powerpoint/2010/main" val="24227926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a:extLst>
              <a:ext uri="{FF2B5EF4-FFF2-40B4-BE49-F238E27FC236}">
                <a16:creationId xmlns:a16="http://schemas.microsoft.com/office/drawing/2014/main" id="{1E26D41E-9016-B132-B569-A3C0F2E3D024}"/>
              </a:ext>
            </a:extLst>
          </p:cNvPr>
          <p:cNvSpPr txBox="1"/>
          <p:nvPr/>
        </p:nvSpPr>
        <p:spPr>
          <a:xfrm>
            <a:off x="1872372" y="3065994"/>
            <a:ext cx="5472285" cy="477054"/>
          </a:xfrm>
          <a:prstGeom prst="rect">
            <a:avLst/>
          </a:prstGeom>
          <a:noFill/>
        </p:spPr>
        <p:txBody>
          <a:bodyPr wrap="square" rtlCol="0">
            <a:spAutoFit/>
          </a:bodyPr>
          <a:lstStyle/>
          <a:p>
            <a:r>
              <a:rPr lang="it-IT" sz="2500" b="1" dirty="0">
                <a:solidFill>
                  <a:srgbClr val="333333"/>
                </a:solidFill>
                <a:effectLst/>
                <a:latin typeface="Calibri" panose="020F0502020204030204" pitchFamily="34" charset="0"/>
                <a:ea typeface="Times New Roman" panose="02020603050405020304" pitchFamily="18" charset="0"/>
                <a:cs typeface="Calibri" panose="020F0502020204030204" pitchFamily="34" charset="0"/>
              </a:rPr>
              <a:t>Titolo Canto</a:t>
            </a:r>
            <a:endParaRPr lang="it-IT" sz="2500" dirty="0">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15" name="CasellaDiTesto 14">
            <a:extLst>
              <a:ext uri="{FF2B5EF4-FFF2-40B4-BE49-F238E27FC236}">
                <a16:creationId xmlns:a16="http://schemas.microsoft.com/office/drawing/2014/main" id="{33E1843B-FA1A-1EE1-A2C9-C04F72D4DA93}"/>
              </a:ext>
            </a:extLst>
          </p:cNvPr>
          <p:cNvSpPr txBox="1"/>
          <p:nvPr/>
        </p:nvSpPr>
        <p:spPr>
          <a:xfrm>
            <a:off x="420311" y="2054380"/>
            <a:ext cx="7444812" cy="561372"/>
          </a:xfrm>
          <a:prstGeom prst="rect">
            <a:avLst/>
          </a:prstGeom>
          <a:noFill/>
        </p:spPr>
        <p:txBody>
          <a:bodyPr wrap="square" rtlCol="0">
            <a:spAutoFit/>
          </a:bodyPr>
          <a:lstStyle/>
          <a:p>
            <a:pPr>
              <a:lnSpc>
                <a:spcPct val="107000"/>
              </a:lnSpc>
              <a:spcAft>
                <a:spcPts val="800"/>
              </a:spcAft>
            </a:pPr>
            <a:r>
              <a:rPr lang="it-IT" sz="3000" b="1" i="1" dirty="0">
                <a:solidFill>
                  <a:srgbClr val="FE5000"/>
                </a:solidFill>
                <a:effectLst/>
                <a:latin typeface="Calibri" panose="020F0502020204030204" pitchFamily="34" charset="0"/>
                <a:ea typeface="Times New Roman" panose="02020603050405020304" pitchFamily="18" charset="0"/>
                <a:cs typeface="Calibri" panose="020F0502020204030204" pitchFamily="34" charset="0"/>
              </a:rPr>
              <a:t>Canto della Preghiera</a:t>
            </a:r>
            <a:endParaRPr lang="it-IT" sz="3000" i="1" dirty="0">
              <a:solidFill>
                <a:srgbClr val="FE5000"/>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5" name="CasellaDiTesto 4">
            <a:extLst>
              <a:ext uri="{FF2B5EF4-FFF2-40B4-BE49-F238E27FC236}">
                <a16:creationId xmlns:a16="http://schemas.microsoft.com/office/drawing/2014/main" id="{A8D14097-E912-7B75-216B-77A5137B09BB}"/>
              </a:ext>
            </a:extLst>
          </p:cNvPr>
          <p:cNvSpPr txBox="1"/>
          <p:nvPr/>
        </p:nvSpPr>
        <p:spPr>
          <a:xfrm>
            <a:off x="142460" y="3791812"/>
            <a:ext cx="7593616" cy="369332"/>
          </a:xfrm>
          <a:prstGeom prst="rect">
            <a:avLst/>
          </a:prstGeom>
          <a:noFill/>
        </p:spPr>
        <p:txBody>
          <a:bodyPr wrap="square" rtlCol="0">
            <a:spAutoFit/>
          </a:bodyPr>
          <a:lstStyle/>
          <a:p>
            <a:pPr marL="228600"/>
            <a:r>
              <a:rPr lang="it-IT" sz="1800" b="1" u="sng" dirty="0">
                <a:solidFill>
                  <a:srgbClr val="0563C1"/>
                </a:solidFill>
                <a:effectLst/>
                <a:latin typeface="Calibri" panose="020F0502020204030204" pitchFamily="34" charset="0"/>
                <a:ea typeface="Times New Roman" panose="02020603050405020304" pitchFamily="18" charset="0"/>
                <a:cs typeface="Calibri" panose="020F0502020204030204" pitchFamily="34" charset="0"/>
              </a:rPr>
              <a:t>Eventuale link al canto</a:t>
            </a:r>
            <a:endParaRPr lang="it-IT" sz="1800" dirty="0">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11" name="CasellaDiTesto 10">
            <a:extLst>
              <a:ext uri="{FF2B5EF4-FFF2-40B4-BE49-F238E27FC236}">
                <a16:creationId xmlns:a16="http://schemas.microsoft.com/office/drawing/2014/main" id="{47911F6E-74D5-B912-A494-EBFC5D38DE4F}"/>
              </a:ext>
            </a:extLst>
          </p:cNvPr>
          <p:cNvSpPr txBox="1"/>
          <p:nvPr/>
        </p:nvSpPr>
        <p:spPr>
          <a:xfrm>
            <a:off x="502929" y="626409"/>
            <a:ext cx="4508342" cy="1015663"/>
          </a:xfrm>
          <a:prstGeom prst="rect">
            <a:avLst/>
          </a:prstGeom>
          <a:noFill/>
        </p:spPr>
        <p:txBody>
          <a:bodyPr wrap="square" rtlCol="0">
            <a:spAutoFit/>
          </a:bodyPr>
          <a:lstStyle/>
          <a:p>
            <a:r>
              <a:rPr lang="it-IT" sz="3000" b="1" dirty="0">
                <a:solidFill>
                  <a:schemeClr val="bg1"/>
                </a:solidFill>
              </a:rPr>
              <a:t>Nome Giorno</a:t>
            </a:r>
          </a:p>
          <a:p>
            <a:r>
              <a:rPr lang="it-IT" sz="3000" b="1" dirty="0">
                <a:solidFill>
                  <a:srgbClr val="FE5000"/>
                </a:solidFill>
              </a:rPr>
              <a:t>Data</a:t>
            </a:r>
            <a:endParaRPr lang="it-IT" sz="3000" dirty="0">
              <a:solidFill>
                <a:srgbClr val="FE5000"/>
              </a:solidFill>
            </a:endParaRPr>
          </a:p>
        </p:txBody>
      </p:sp>
      <p:pic>
        <p:nvPicPr>
          <p:cNvPr id="17" name="Immagine 16">
            <a:extLst>
              <a:ext uri="{FF2B5EF4-FFF2-40B4-BE49-F238E27FC236}">
                <a16:creationId xmlns:a16="http://schemas.microsoft.com/office/drawing/2014/main" id="{20968362-FD7A-2097-3CC2-848050D6F644}"/>
              </a:ext>
            </a:extLst>
          </p:cNvPr>
          <p:cNvPicPr>
            <a:picLocks noChangeAspect="1"/>
          </p:cNvPicPr>
          <p:nvPr/>
        </p:nvPicPr>
        <p:blipFill>
          <a:blip r:embed="rId2"/>
          <a:stretch>
            <a:fillRect/>
          </a:stretch>
        </p:blipFill>
        <p:spPr>
          <a:xfrm>
            <a:off x="502928" y="2799281"/>
            <a:ext cx="1198315" cy="663145"/>
          </a:xfrm>
          <a:prstGeom prst="rect">
            <a:avLst/>
          </a:prstGeom>
        </p:spPr>
      </p:pic>
    </p:spTree>
    <p:extLst>
      <p:ext uri="{BB962C8B-B14F-4D97-AF65-F5344CB8AC3E}">
        <p14:creationId xmlns:p14="http://schemas.microsoft.com/office/powerpoint/2010/main" val="699168989"/>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2162</TotalTime>
  <Words>246</Words>
  <Application>Microsoft Macintosh PowerPoint</Application>
  <PresentationFormat>Widescreen</PresentationFormat>
  <Paragraphs>23</Paragraphs>
  <Slides>5</Slides>
  <Notes>1</Notes>
  <HiddenSlides>0</HiddenSlides>
  <MMClips>0</MMClips>
  <ScaleCrop>false</ScaleCrop>
  <HeadingPairs>
    <vt:vector size="6" baseType="variant">
      <vt:variant>
        <vt:lpstr>Caratteri utilizzati</vt:lpstr>
      </vt:variant>
      <vt:variant>
        <vt:i4>3</vt:i4>
      </vt:variant>
      <vt:variant>
        <vt:lpstr>Tema</vt:lpstr>
      </vt:variant>
      <vt:variant>
        <vt:i4>1</vt:i4>
      </vt:variant>
      <vt:variant>
        <vt:lpstr>Titoli diapositive</vt:lpstr>
      </vt:variant>
      <vt:variant>
        <vt:i4>5</vt:i4>
      </vt:variant>
    </vt:vector>
  </HeadingPairs>
  <TitlesOfParts>
    <vt:vector size="9" baseType="lpstr">
      <vt:lpstr>Arial</vt:lpstr>
      <vt:lpstr>Calibri</vt:lpstr>
      <vt:lpstr>Calibri Light</vt:lpstr>
      <vt:lpstr>Tema di Office</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Alessandro Gritta</dc:creator>
  <cp:lastModifiedBy>Alessandro Gritta</cp:lastModifiedBy>
  <cp:revision>149</cp:revision>
  <dcterms:created xsi:type="dcterms:W3CDTF">2023-01-12T09:17:38Z</dcterms:created>
  <dcterms:modified xsi:type="dcterms:W3CDTF">2026-01-30T16:01:55Z</dcterms:modified>
</cp:coreProperties>
</file>