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612"/>
    <a:srgbClr val="815FA4"/>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737"/>
  </p:normalViewPr>
  <p:slideViewPr>
    <p:cSldViewPr snapToGrid="0">
      <p:cViewPr varScale="1">
        <p:scale>
          <a:sx n="110" d="100"/>
          <a:sy n="110"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11/02/2025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8128C5C-0D33-3D0C-4549-EEA2A0DD5E6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4A9E344-FF16-042A-46BF-A48BF509AB5F}"/>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3D897B1-8967-6F65-018E-66DE3CA836B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82F42CE-9EDD-611F-764B-CAEC3CA7ABCE}"/>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9B623E7-A63E-3FF6-A19B-30F3E3E8CB2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21FF83B-6391-7682-9213-4C170CE4A77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E753570-F2EF-2B76-1250-37F70F4DEBFD}"/>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8" name="Segnaposto piè di pagina 7">
            <a:extLst>
              <a:ext uri="{FF2B5EF4-FFF2-40B4-BE49-F238E27FC236}">
                <a16:creationId xmlns:a16="http://schemas.microsoft.com/office/drawing/2014/main" xmlns=""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03818C1-8E94-074E-2121-04760E77050B}"/>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4" name="Segnaposto piè di pagina 3">
            <a:extLst>
              <a:ext uri="{FF2B5EF4-FFF2-40B4-BE49-F238E27FC236}">
                <a16:creationId xmlns:a16="http://schemas.microsoft.com/office/drawing/2014/main" xmlns=""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82D4A3A-4AA7-309F-E5E0-8619ED653C8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3" name="Segnaposto piè di pagina 2">
            <a:extLst>
              <a:ext uri="{FF2B5EF4-FFF2-40B4-BE49-F238E27FC236}">
                <a16:creationId xmlns:a16="http://schemas.microsoft.com/office/drawing/2014/main" xmlns=""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972AF5E-B309-40E4-B94F-7C8A30962D48}"/>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3F4CFD6-84F7-D11B-B087-4548252D1D5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704159FC-D9E9-088C-4A7A-AD87CE791A3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xmlns="" id="{D518A197-5EF2-E16A-5250-501CCEAB5FC8}"/>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3" name="CasellaDiTesto 12">
            <a:extLst>
              <a:ext uri="{FF2B5EF4-FFF2-40B4-BE49-F238E27FC236}">
                <a16:creationId xmlns:a16="http://schemas.microsoft.com/office/drawing/2014/main" xmlns="" id="{9ACE60CA-B6CC-8ABA-E768-BBF0A0BFD68A}"/>
              </a:ext>
            </a:extLst>
          </p:cNvPr>
          <p:cNvSpPr txBox="1"/>
          <p:nvPr/>
        </p:nvSpPr>
        <p:spPr>
          <a:xfrm>
            <a:off x="5548275" y="5442249"/>
            <a:ext cx="5672032" cy="831894"/>
          </a:xfrm>
          <a:prstGeom prst="rect">
            <a:avLst/>
          </a:prstGeom>
          <a:noFill/>
        </p:spPr>
        <p:txBody>
          <a:bodyPr wrap="square" rtlCol="0">
            <a:spAutoFit/>
          </a:bodyPr>
          <a:lstStyle/>
          <a:p>
            <a:pP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pic>
        <p:nvPicPr>
          <p:cNvPr id="14" name="Immagine 13">
            <a:extLst>
              <a:ext uri="{FF2B5EF4-FFF2-40B4-BE49-F238E27FC236}">
                <a16:creationId xmlns:a16="http://schemas.microsoft.com/office/drawing/2014/main" xmlns="" id="{CD178021-3632-A814-5B23-16A58A690DA6}"/>
              </a:ext>
            </a:extLst>
          </p:cNvPr>
          <p:cNvPicPr>
            <a:picLocks noChangeAspect="1"/>
          </p:cNvPicPr>
          <p:nvPr/>
        </p:nvPicPr>
        <p:blipFill>
          <a:blip r:embed="rId2"/>
          <a:srcRect/>
          <a:stretch/>
        </p:blipFill>
        <p:spPr>
          <a:xfrm>
            <a:off x="530735" y="1388025"/>
            <a:ext cx="6602047" cy="4098205"/>
          </a:xfrm>
          <a:prstGeom prst="rect">
            <a:avLst/>
          </a:prstGeom>
        </p:spPr>
      </p:pic>
      <p:pic>
        <p:nvPicPr>
          <p:cNvPr id="16" name="Immagine 15" descr="Immagine che contiene cartone animato, Elementi grafici, disegno, clipart&#10;&#10;Il contenuto generato dall'IA potrebbe non essere corretto.">
            <a:extLst>
              <a:ext uri="{FF2B5EF4-FFF2-40B4-BE49-F238E27FC236}">
                <a16:creationId xmlns:a16="http://schemas.microsoft.com/office/drawing/2014/main" xmlns="" id="{24524C8A-D5DD-89BA-74DD-B79D8F7231FF}"/>
              </a:ext>
            </a:extLst>
          </p:cNvPr>
          <p:cNvPicPr>
            <a:picLocks noChangeAspect="1"/>
          </p:cNvPicPr>
          <p:nvPr/>
        </p:nvPicPr>
        <p:blipFill>
          <a:blip r:embed="rId3"/>
          <a:stretch>
            <a:fillRect/>
          </a:stretch>
        </p:blipFill>
        <p:spPr>
          <a:xfrm>
            <a:off x="7051061" y="1714281"/>
            <a:ext cx="4963404" cy="3634200"/>
          </a:xfrm>
          <a:prstGeom prst="rect">
            <a:avLst/>
          </a:prstGeom>
        </p:spPr>
      </p:pic>
      <p:pic>
        <p:nvPicPr>
          <p:cNvPr id="18" name="Immagine 17">
            <a:extLst>
              <a:ext uri="{FF2B5EF4-FFF2-40B4-BE49-F238E27FC236}">
                <a16:creationId xmlns:a16="http://schemas.microsoft.com/office/drawing/2014/main" xmlns="" id="{11CD6641-9CDD-F7A3-02D5-FAD7E9047005}"/>
              </a:ext>
            </a:extLst>
          </p:cNvPr>
          <p:cNvPicPr>
            <a:picLocks noChangeAspect="1"/>
          </p:cNvPicPr>
          <p:nvPr/>
        </p:nvPicPr>
        <p:blipFill>
          <a:blip r:embed="rId4"/>
          <a:stretch>
            <a:fillRect/>
          </a:stretch>
        </p:blipFill>
        <p:spPr>
          <a:xfrm>
            <a:off x="783791" y="1603685"/>
            <a:ext cx="1291476" cy="1205377"/>
          </a:xfrm>
          <a:prstGeom prst="rect">
            <a:avLst/>
          </a:prstGeom>
        </p:spPr>
      </p:pic>
      <p:sp>
        <p:nvSpPr>
          <p:cNvPr id="19" name="Rettangolo 18">
            <a:extLst>
              <a:ext uri="{FF2B5EF4-FFF2-40B4-BE49-F238E27FC236}">
                <a16:creationId xmlns:a16="http://schemas.microsoft.com/office/drawing/2014/main" xmlns="" id="{2ACD24C7-1D91-104D-F26E-9CE6165160BC}"/>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itardo 19">
            <a:extLst>
              <a:ext uri="{FF2B5EF4-FFF2-40B4-BE49-F238E27FC236}">
                <a16:creationId xmlns:a16="http://schemas.microsoft.com/office/drawing/2014/main" xmlns="" id="{9F49DBC6-5AFF-752B-EFC9-4729EA7DAC3B}"/>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xmlns="" id="{EDB4BE3F-3C5B-9946-5D37-BA68F4FFB66D}"/>
              </a:ext>
            </a:extLst>
          </p:cNvPr>
          <p:cNvSpPr txBox="1"/>
          <p:nvPr/>
        </p:nvSpPr>
        <p:spPr>
          <a:xfrm>
            <a:off x="502929" y="615714"/>
            <a:ext cx="6841728" cy="584775"/>
          </a:xfrm>
          <a:prstGeom prst="rect">
            <a:avLst/>
          </a:prstGeom>
          <a:noFill/>
        </p:spPr>
        <p:txBody>
          <a:bodyPr wrap="square" rtlCol="0">
            <a:spAutoFit/>
          </a:bodyPr>
          <a:lstStyle/>
          <a:p>
            <a:r>
              <a:rPr lang="it-IT" sz="3200" b="1" dirty="0">
                <a:solidFill>
                  <a:schemeClr val="bg1"/>
                </a:solidFill>
                <a:effectLst/>
                <a:latin typeface="URW DIN"/>
              </a:rPr>
              <a:t>Mercoledì delle Ceneri - 5 marzo</a:t>
            </a:r>
            <a:endParaRPr lang="it-IT" sz="3200" dirty="0">
              <a:solidFill>
                <a:schemeClr val="bg1"/>
              </a:solidFill>
              <a:effectLst/>
              <a:latin typeface="URW DIN"/>
            </a:endParaRPr>
          </a:p>
        </p:txBody>
      </p:sp>
      <p:sp>
        <p:nvSpPr>
          <p:cNvPr id="2" name="CasellaDiTesto 1">
            <a:extLst>
              <a:ext uri="{FF2B5EF4-FFF2-40B4-BE49-F238E27FC236}">
                <a16:creationId xmlns:a16="http://schemas.microsoft.com/office/drawing/2014/main" xmlns="" id="{64974E9F-AE00-15A3-FE4C-59A093B31931}"/>
              </a:ext>
            </a:extLst>
          </p:cNvPr>
          <p:cNvSpPr txBox="1"/>
          <p:nvPr/>
        </p:nvSpPr>
        <p:spPr>
          <a:xfrm>
            <a:off x="423863" y="5673766"/>
            <a:ext cx="4921594" cy="1015663"/>
          </a:xfrm>
          <a:prstGeom prst="rect">
            <a:avLst/>
          </a:prstGeom>
          <a:noFill/>
        </p:spPr>
        <p:txBody>
          <a:bodyPr wrap="square" rtlCol="0">
            <a:spAutoFit/>
          </a:bodyPr>
          <a:lstStyle/>
          <a:p>
            <a:r>
              <a:rPr lang="it-IT" sz="3000" b="1" dirty="0" smtClean="0">
                <a:solidFill>
                  <a:srgbClr val="815FA4"/>
                </a:solidFill>
                <a:effectLst/>
                <a:latin typeface="URW DIN"/>
              </a:rPr>
              <a:t>Primi giorni</a:t>
            </a:r>
          </a:p>
          <a:p>
            <a:r>
              <a:rPr lang="it-IT" sz="3000" b="1" dirty="0" smtClean="0">
                <a:solidFill>
                  <a:srgbClr val="815FA4"/>
                </a:solidFill>
                <a:effectLst/>
                <a:latin typeface="URW DIN"/>
              </a:rPr>
              <a:t>di </a:t>
            </a:r>
            <a:r>
              <a:rPr lang="it-IT" sz="3000" b="1" dirty="0">
                <a:solidFill>
                  <a:srgbClr val="815FA4"/>
                </a:solidFill>
                <a:effectLst/>
                <a:latin typeface="URW DIN"/>
              </a:rPr>
              <a:t>Quaresima</a:t>
            </a:r>
            <a:endParaRPr lang="it-IT" sz="3000" dirty="0">
              <a:solidFill>
                <a:srgbClr val="815FA4"/>
              </a:solidFill>
              <a:effectLst/>
              <a:latin typeface="URW DIN"/>
            </a:endParaRPr>
          </a:p>
        </p:txBody>
      </p:sp>
    </p:spTree>
    <p:extLst>
      <p:ext uri="{BB962C8B-B14F-4D97-AF65-F5344CB8AC3E}">
        <p14:creationId xmlns:p14="http://schemas.microsoft.com/office/powerpoint/2010/main" val="1104501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xmlns="" id="{5DF50FD4-140E-6B8A-05D3-8A911566D1DC}"/>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itardo 8">
            <a:extLst>
              <a:ext uri="{FF2B5EF4-FFF2-40B4-BE49-F238E27FC236}">
                <a16:creationId xmlns:a16="http://schemas.microsoft.com/office/drawing/2014/main" xmlns="" id="{A56C34C8-7022-1C4D-8C42-1B05EA44D5F1}"/>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xmlns="" id="{1A3CB0E0-CB09-1901-507E-FD22829C60DD}"/>
              </a:ext>
            </a:extLst>
          </p:cNvPr>
          <p:cNvSpPr txBox="1"/>
          <p:nvPr/>
        </p:nvSpPr>
        <p:spPr>
          <a:xfrm>
            <a:off x="502929" y="615714"/>
            <a:ext cx="6841728" cy="584775"/>
          </a:xfrm>
          <a:prstGeom prst="rect">
            <a:avLst/>
          </a:prstGeom>
          <a:noFill/>
        </p:spPr>
        <p:txBody>
          <a:bodyPr wrap="square" rtlCol="0">
            <a:spAutoFit/>
          </a:bodyPr>
          <a:lstStyle/>
          <a:p>
            <a:r>
              <a:rPr lang="it-IT" sz="3200" b="1" dirty="0">
                <a:solidFill>
                  <a:schemeClr val="bg1"/>
                </a:solidFill>
                <a:effectLst/>
                <a:latin typeface="URW DIN"/>
              </a:rPr>
              <a:t>Mercoledì delle Ceneri - 5 marzo</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xmlns="" id="{D07FB7BE-D82B-E92B-AF8B-DA8C829206F8}"/>
              </a:ext>
            </a:extLst>
          </p:cNvPr>
          <p:cNvSpPr txBox="1"/>
          <p:nvPr/>
        </p:nvSpPr>
        <p:spPr>
          <a:xfrm>
            <a:off x="490645" y="1623170"/>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a:t>
            </a:r>
            <a:r>
              <a:rPr lang="it-IT" sz="2800" b="1" i="1" dirty="0">
                <a:solidFill>
                  <a:srgbClr val="29B8CE"/>
                </a:solidFill>
                <a:latin typeface="Arial" panose="020B0604020202020204" pitchFamily="34" charset="0"/>
                <a:ea typeface="Times New Roman" panose="02020603050405020304" pitchFamily="18" charset="0"/>
              </a:rPr>
              <a:t>Matteo</a:t>
            </a:r>
            <a:r>
              <a:rPr lang="it-IT" sz="2800" b="1" i="1" dirty="0">
                <a:solidFill>
                  <a:srgbClr val="29B8CE"/>
                </a:solidFill>
                <a:effectLst/>
                <a:latin typeface="Arial" panose="020B0604020202020204" pitchFamily="34" charset="0"/>
                <a:ea typeface="Times New Roman" panose="02020603050405020304" pitchFamily="18" charset="0"/>
              </a:rPr>
              <a:t> (6,5-8)</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xmlns="" id="{73CB1916-908E-D5F9-A8FD-CA6448F2276C}"/>
              </a:ext>
            </a:extLst>
          </p:cNvPr>
          <p:cNvSpPr txBox="1"/>
          <p:nvPr/>
        </p:nvSpPr>
        <p:spPr>
          <a:xfrm>
            <a:off x="502929" y="2240940"/>
            <a:ext cx="6544139" cy="1754326"/>
          </a:xfrm>
          <a:prstGeom prst="rect">
            <a:avLst/>
          </a:prstGeom>
          <a:noFill/>
        </p:spPr>
        <p:txBody>
          <a:bodyPr wrap="square" rtlCol="0">
            <a:spAutoFit/>
          </a:bodyPr>
          <a:lstStyle/>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 quando pregate, non siate simili agli </a:t>
            </a:r>
            <a:r>
              <a:rPr lang="it-IT" sz="1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ipòcriti</a:t>
            </a: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che, nelle sinagoghe e negli angoli delle piazze, amano pregare stando ritti, per essere visti dalla gente. In verità io vi dico: hanno già ricevuto la loro ricompensa. Invece, quando tu preghi, entra nella tua camera, chiudi la porta e prega il Padre tuo, che è nel segreto; e il Padre tuo, che vede nel segreto, ti ricompenserà.</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Immagine 15">
            <a:extLst>
              <a:ext uri="{FF2B5EF4-FFF2-40B4-BE49-F238E27FC236}">
                <a16:creationId xmlns:a16="http://schemas.microsoft.com/office/drawing/2014/main" xmlns="" id="{94DFA602-8428-A447-1A75-7D1CEDB5E80F}"/>
              </a:ext>
            </a:extLst>
          </p:cNvPr>
          <p:cNvPicPr>
            <a:picLocks noChangeAspect="1"/>
          </p:cNvPicPr>
          <p:nvPr/>
        </p:nvPicPr>
        <p:blipFill>
          <a:blip r:embed="rId2"/>
          <a:srcRect/>
          <a:stretch/>
        </p:blipFill>
        <p:spPr>
          <a:xfrm>
            <a:off x="7459579" y="518445"/>
            <a:ext cx="4387457" cy="2723504"/>
          </a:xfrm>
          <a:prstGeom prst="rect">
            <a:avLst/>
          </a:prstGeom>
        </p:spPr>
      </p:pic>
      <p:pic>
        <p:nvPicPr>
          <p:cNvPr id="17" name="Immagine 16" descr="Immagine che contiene cartone animato, Elementi grafici, disegno, clipart&#10;&#10;Il contenuto generato dall'IA potrebbe non essere corretto.">
            <a:extLst>
              <a:ext uri="{FF2B5EF4-FFF2-40B4-BE49-F238E27FC236}">
                <a16:creationId xmlns:a16="http://schemas.microsoft.com/office/drawing/2014/main" xmlns="" id="{921836A5-31A8-55EF-44D9-8BAD950BEFF3}"/>
              </a:ext>
            </a:extLst>
          </p:cNvPr>
          <p:cNvPicPr>
            <a:picLocks noChangeAspect="1"/>
          </p:cNvPicPr>
          <p:nvPr/>
        </p:nvPicPr>
        <p:blipFill>
          <a:blip r:embed="rId3"/>
          <a:stretch>
            <a:fillRect/>
          </a:stretch>
        </p:blipFill>
        <p:spPr>
          <a:xfrm>
            <a:off x="7736076" y="2791325"/>
            <a:ext cx="3950352" cy="2892444"/>
          </a:xfrm>
          <a:prstGeom prst="rect">
            <a:avLst/>
          </a:prstGeom>
        </p:spPr>
      </p:pic>
      <p:sp>
        <p:nvSpPr>
          <p:cNvPr id="18" name="Rettangolo 17">
            <a:extLst>
              <a:ext uri="{FF2B5EF4-FFF2-40B4-BE49-F238E27FC236}">
                <a16:creationId xmlns:a16="http://schemas.microsoft.com/office/drawing/2014/main" xmlns="" id="{0DB8802E-A8DD-1A39-EE32-F73478F6343A}"/>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20DAD128-6425-48FC-DB3E-2FB240BC1E15}"/>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0" name="CasellaDiTesto 19">
            <a:extLst>
              <a:ext uri="{FF2B5EF4-FFF2-40B4-BE49-F238E27FC236}">
                <a16:creationId xmlns:a16="http://schemas.microsoft.com/office/drawing/2014/main" xmlns="" id="{EF3CFBA5-0250-22A9-2F27-BEC70989B67F}"/>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
        <p:nvSpPr>
          <p:cNvPr id="13" name="CasellaDiTesto 12">
            <a:extLst>
              <a:ext uri="{FF2B5EF4-FFF2-40B4-BE49-F238E27FC236}">
                <a16:creationId xmlns:a16="http://schemas.microsoft.com/office/drawing/2014/main" xmlns="" id="{64974E9F-AE00-15A3-FE4C-59A093B31931}"/>
              </a:ext>
            </a:extLst>
          </p:cNvPr>
          <p:cNvSpPr txBox="1"/>
          <p:nvPr/>
        </p:nvSpPr>
        <p:spPr>
          <a:xfrm>
            <a:off x="4883860" y="5503192"/>
            <a:ext cx="4921594" cy="1015663"/>
          </a:xfrm>
          <a:prstGeom prst="rect">
            <a:avLst/>
          </a:prstGeom>
          <a:noFill/>
        </p:spPr>
        <p:txBody>
          <a:bodyPr wrap="square" rtlCol="0">
            <a:spAutoFit/>
          </a:bodyPr>
          <a:lstStyle/>
          <a:p>
            <a:r>
              <a:rPr lang="it-IT" sz="3000" b="1" dirty="0" smtClean="0">
                <a:solidFill>
                  <a:srgbClr val="815FA4"/>
                </a:solidFill>
                <a:effectLst/>
                <a:latin typeface="URW DIN"/>
              </a:rPr>
              <a:t>Primi giorni</a:t>
            </a:r>
          </a:p>
          <a:p>
            <a:r>
              <a:rPr lang="it-IT" sz="3000" b="1" dirty="0" smtClean="0">
                <a:solidFill>
                  <a:srgbClr val="815FA4"/>
                </a:solidFill>
                <a:effectLst/>
                <a:latin typeface="URW DIN"/>
              </a:rPr>
              <a:t>di </a:t>
            </a:r>
            <a:r>
              <a:rPr lang="it-IT" sz="3000" b="1" dirty="0">
                <a:solidFill>
                  <a:srgbClr val="815FA4"/>
                </a:solidFill>
                <a:effectLst/>
                <a:latin typeface="URW DIN"/>
              </a:rPr>
              <a:t>Quaresima</a:t>
            </a:r>
            <a:endParaRPr lang="it-IT" sz="3000" dirty="0">
              <a:solidFill>
                <a:srgbClr val="815FA4"/>
              </a:solidFill>
              <a:effectLst/>
              <a:latin typeface="URW DIN"/>
            </a:endParaRPr>
          </a:p>
        </p:txBody>
      </p:sp>
    </p:spTree>
    <p:extLst>
      <p:ext uri="{BB962C8B-B14F-4D97-AF65-F5344CB8AC3E}">
        <p14:creationId xmlns:p14="http://schemas.microsoft.com/office/powerpoint/2010/main" val="51529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301C4CBB-AEFB-36C7-DC4A-6D5790D37AEF}"/>
              </a:ext>
            </a:extLst>
          </p:cNvPr>
          <p:cNvPicPr>
            <a:picLocks noChangeAspect="1"/>
          </p:cNvPicPr>
          <p:nvPr/>
        </p:nvPicPr>
        <p:blipFill>
          <a:blip r:embed="rId2"/>
          <a:stretch>
            <a:fillRect/>
          </a:stretch>
        </p:blipFill>
        <p:spPr>
          <a:xfrm>
            <a:off x="502929" y="2360973"/>
            <a:ext cx="946373" cy="946373"/>
          </a:xfrm>
          <a:prstGeom prst="rect">
            <a:avLst/>
          </a:prstGeom>
        </p:spPr>
      </p:pic>
      <p:sp>
        <p:nvSpPr>
          <p:cNvPr id="5" name="CasellaDiTesto 4">
            <a:extLst>
              <a:ext uri="{FF2B5EF4-FFF2-40B4-BE49-F238E27FC236}">
                <a16:creationId xmlns:a16="http://schemas.microsoft.com/office/drawing/2014/main" xmlns="" id="{D6DE58F5-DE36-3BB5-99B8-A12591C86054}"/>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xmlns="" id="{119F662E-F4C3-4AD9-C2B4-F55F857D30E6}"/>
              </a:ext>
            </a:extLst>
          </p:cNvPr>
          <p:cNvSpPr txBox="1"/>
          <p:nvPr/>
        </p:nvSpPr>
        <p:spPr>
          <a:xfrm>
            <a:off x="1651851" y="2244426"/>
            <a:ext cx="5917732" cy="2585323"/>
          </a:xfrm>
          <a:prstGeom prst="rect">
            <a:avLst/>
          </a:prstGeom>
          <a:noFill/>
        </p:spPr>
        <p:txBody>
          <a:bodyPr wrap="square" rtlCol="0">
            <a:spAutoFit/>
          </a:bodyPr>
          <a:lstStyle/>
          <a:p>
            <a:r>
              <a:rPr lang="it-IT" sz="18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Apri così la tua quaresima. Pregando. Inizia il tuo cammino di conversione partendo da te. C’è una camera, non solo in casa tua, ma anche nel profondo del tuo cuore dove puoi incontrare il Signore. Puoi stare con Lui, a tu per tu. Se riuscirai a regalarti il tempo ogni giorno per parlare con Lui, allora quella stanza diventerà una “dispensa” in cui, ogni volta che vuoi, potrai scendere e nutrire la tua vita di tutto il buono che il rapporto con Dio è capace di farti gustare.</a:t>
            </a:r>
            <a:endParaRPr lang="it-IT" sz="1800"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ttangolo 9">
            <a:extLst>
              <a:ext uri="{FF2B5EF4-FFF2-40B4-BE49-F238E27FC236}">
                <a16:creationId xmlns:a16="http://schemas.microsoft.com/office/drawing/2014/main" xmlns="" id="{44BB7EE6-28A7-4686-C192-3C8F9CDC8ED4}"/>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itardo 11">
            <a:extLst>
              <a:ext uri="{FF2B5EF4-FFF2-40B4-BE49-F238E27FC236}">
                <a16:creationId xmlns:a16="http://schemas.microsoft.com/office/drawing/2014/main" xmlns="" id="{0B20C75D-EE9C-777D-9767-A2C9AFF6AF92}"/>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xmlns="" id="{3FDC26A3-C147-C31B-E8A6-A77560CFB540}"/>
              </a:ext>
            </a:extLst>
          </p:cNvPr>
          <p:cNvSpPr txBox="1"/>
          <p:nvPr/>
        </p:nvSpPr>
        <p:spPr>
          <a:xfrm>
            <a:off x="502929" y="615714"/>
            <a:ext cx="6841728" cy="584775"/>
          </a:xfrm>
          <a:prstGeom prst="rect">
            <a:avLst/>
          </a:prstGeom>
          <a:noFill/>
        </p:spPr>
        <p:txBody>
          <a:bodyPr wrap="square" rtlCol="0">
            <a:spAutoFit/>
          </a:bodyPr>
          <a:lstStyle/>
          <a:p>
            <a:r>
              <a:rPr lang="it-IT" sz="3200" b="1" dirty="0">
                <a:solidFill>
                  <a:schemeClr val="bg1"/>
                </a:solidFill>
                <a:effectLst/>
                <a:latin typeface="URW DIN"/>
              </a:rPr>
              <a:t>Mercoledì delle Ceneri - 5 marzo</a:t>
            </a:r>
            <a:endParaRPr lang="it-IT" sz="3200" dirty="0">
              <a:solidFill>
                <a:schemeClr val="bg1"/>
              </a:solidFill>
              <a:effectLst/>
              <a:latin typeface="URW DIN"/>
            </a:endParaRPr>
          </a:p>
        </p:txBody>
      </p:sp>
      <p:pic>
        <p:nvPicPr>
          <p:cNvPr id="16" name="Immagine 15">
            <a:extLst>
              <a:ext uri="{FF2B5EF4-FFF2-40B4-BE49-F238E27FC236}">
                <a16:creationId xmlns:a16="http://schemas.microsoft.com/office/drawing/2014/main" xmlns="" id="{D3182553-EEA6-606F-D722-32B43409D723}"/>
              </a:ext>
            </a:extLst>
          </p:cNvPr>
          <p:cNvPicPr>
            <a:picLocks noChangeAspect="1"/>
          </p:cNvPicPr>
          <p:nvPr/>
        </p:nvPicPr>
        <p:blipFill>
          <a:blip r:embed="rId3"/>
          <a:srcRect/>
          <a:stretch/>
        </p:blipFill>
        <p:spPr>
          <a:xfrm>
            <a:off x="7459579" y="518445"/>
            <a:ext cx="4387457" cy="2723504"/>
          </a:xfrm>
          <a:prstGeom prst="rect">
            <a:avLst/>
          </a:prstGeom>
        </p:spPr>
      </p:pic>
      <p:pic>
        <p:nvPicPr>
          <p:cNvPr id="23" name="Immagine 22" descr="Immagine che contiene cartone animato, Elementi grafici, disegno, clipart&#10;&#10;Il contenuto generato dall'IA potrebbe non essere corretto.">
            <a:extLst>
              <a:ext uri="{FF2B5EF4-FFF2-40B4-BE49-F238E27FC236}">
                <a16:creationId xmlns:a16="http://schemas.microsoft.com/office/drawing/2014/main" xmlns="" id="{A648DBBC-E787-5C79-2C70-A89E81904C72}"/>
              </a:ext>
            </a:extLst>
          </p:cNvPr>
          <p:cNvPicPr>
            <a:picLocks noChangeAspect="1"/>
          </p:cNvPicPr>
          <p:nvPr/>
        </p:nvPicPr>
        <p:blipFill>
          <a:blip r:embed="rId4"/>
          <a:stretch>
            <a:fillRect/>
          </a:stretch>
        </p:blipFill>
        <p:spPr>
          <a:xfrm>
            <a:off x="7736076" y="2791325"/>
            <a:ext cx="3950352" cy="2892444"/>
          </a:xfrm>
          <a:prstGeom prst="rect">
            <a:avLst/>
          </a:prstGeom>
        </p:spPr>
      </p:pic>
      <p:sp>
        <p:nvSpPr>
          <p:cNvPr id="24" name="Rettangolo 23">
            <a:extLst>
              <a:ext uri="{FF2B5EF4-FFF2-40B4-BE49-F238E27FC236}">
                <a16:creationId xmlns:a16="http://schemas.microsoft.com/office/drawing/2014/main" xmlns="" id="{CF11BA18-17BD-DA17-DFF3-30EEFC3D6641}"/>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5" name="Ritardo 24">
            <a:extLst>
              <a:ext uri="{FF2B5EF4-FFF2-40B4-BE49-F238E27FC236}">
                <a16:creationId xmlns:a16="http://schemas.microsoft.com/office/drawing/2014/main" xmlns="" id="{A10458D3-7AB6-1D54-A729-6185F84521C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CasellaDiTesto 25">
            <a:extLst>
              <a:ext uri="{FF2B5EF4-FFF2-40B4-BE49-F238E27FC236}">
                <a16:creationId xmlns:a16="http://schemas.microsoft.com/office/drawing/2014/main" xmlns="" id="{ACB455AD-74E4-4D1A-9480-1221F25091FE}"/>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
        <p:nvSpPr>
          <p:cNvPr id="14" name="CasellaDiTesto 13">
            <a:extLst>
              <a:ext uri="{FF2B5EF4-FFF2-40B4-BE49-F238E27FC236}">
                <a16:creationId xmlns:a16="http://schemas.microsoft.com/office/drawing/2014/main" xmlns="" id="{64974E9F-AE00-15A3-FE4C-59A093B31931}"/>
              </a:ext>
            </a:extLst>
          </p:cNvPr>
          <p:cNvSpPr txBox="1"/>
          <p:nvPr/>
        </p:nvSpPr>
        <p:spPr>
          <a:xfrm>
            <a:off x="4982782" y="5534274"/>
            <a:ext cx="4921594" cy="1015663"/>
          </a:xfrm>
          <a:prstGeom prst="rect">
            <a:avLst/>
          </a:prstGeom>
          <a:noFill/>
        </p:spPr>
        <p:txBody>
          <a:bodyPr wrap="square" rtlCol="0">
            <a:spAutoFit/>
          </a:bodyPr>
          <a:lstStyle/>
          <a:p>
            <a:r>
              <a:rPr lang="it-IT" sz="3000" b="1" dirty="0" smtClean="0">
                <a:solidFill>
                  <a:srgbClr val="815FA4"/>
                </a:solidFill>
                <a:effectLst/>
                <a:latin typeface="URW DIN"/>
              </a:rPr>
              <a:t>Primi giorni</a:t>
            </a:r>
          </a:p>
          <a:p>
            <a:r>
              <a:rPr lang="it-IT" sz="3000" b="1" dirty="0" smtClean="0">
                <a:solidFill>
                  <a:srgbClr val="815FA4"/>
                </a:solidFill>
                <a:effectLst/>
                <a:latin typeface="URW DIN"/>
              </a:rPr>
              <a:t>di </a:t>
            </a:r>
            <a:r>
              <a:rPr lang="it-IT" sz="3000" b="1" dirty="0">
                <a:solidFill>
                  <a:srgbClr val="815FA4"/>
                </a:solidFill>
                <a:effectLst/>
                <a:latin typeface="URW DIN"/>
              </a:rPr>
              <a:t>Quaresima</a:t>
            </a:r>
            <a:endParaRPr lang="it-IT" sz="3000" dirty="0">
              <a:solidFill>
                <a:srgbClr val="815FA4"/>
              </a:solidFill>
              <a:effectLst/>
              <a:latin typeface="URW DIN"/>
            </a:endParaRPr>
          </a:p>
        </p:txBody>
      </p:sp>
    </p:spTree>
    <p:extLst>
      <p:ext uri="{BB962C8B-B14F-4D97-AF65-F5344CB8AC3E}">
        <p14:creationId xmlns:p14="http://schemas.microsoft.com/office/powerpoint/2010/main" val="77944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39AFDECD-5D83-8280-EC03-41E238D40008}"/>
              </a:ext>
            </a:extLst>
          </p:cNvPr>
          <p:cNvPicPr>
            <a:picLocks noChangeAspect="1"/>
          </p:cNvPicPr>
          <p:nvPr/>
        </p:nvPicPr>
        <p:blipFill>
          <a:blip r:embed="rId2"/>
          <a:stretch>
            <a:fillRect/>
          </a:stretch>
        </p:blipFill>
        <p:spPr>
          <a:xfrm>
            <a:off x="502928" y="2314955"/>
            <a:ext cx="1191589" cy="663145"/>
          </a:xfrm>
          <a:prstGeom prst="rect">
            <a:avLst/>
          </a:prstGeom>
        </p:spPr>
      </p:pic>
      <p:sp>
        <p:nvSpPr>
          <p:cNvPr id="4" name="CasellaDiTesto 3">
            <a:extLst>
              <a:ext uri="{FF2B5EF4-FFF2-40B4-BE49-F238E27FC236}">
                <a16:creationId xmlns:a16="http://schemas.microsoft.com/office/drawing/2014/main" xmlns="" id="{1E26D41E-9016-B132-B569-A3C0F2E3D024}"/>
              </a:ext>
            </a:extLst>
          </p:cNvPr>
          <p:cNvSpPr txBox="1"/>
          <p:nvPr/>
        </p:nvSpPr>
        <p:spPr>
          <a:xfrm>
            <a:off x="1872372" y="2227946"/>
            <a:ext cx="5472285" cy="2585323"/>
          </a:xfrm>
          <a:prstGeom prst="rect">
            <a:avLst/>
          </a:prstGeom>
          <a:noFill/>
        </p:spPr>
        <p:txBody>
          <a:bodyPr wrap="square" rtlCol="0">
            <a:spAutoFit/>
          </a:bodyPr>
          <a:lstStyle/>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cenere che ci cade sulla testa</a:t>
            </a:r>
          </a:p>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ci ricorda quanto siamo piccoli.</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Convertiamoci e crediamo nel Vangelo!</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Il digiuno che cerchiamo di vivere in questo giorno ci fa venire fame di te, Signore.</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Convertiamoci e crediamo nel Vangelo!</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preghiera che ci accompagna nel deserto è come acqua fresca per la nostra sete.</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Convertiamoci e crediamo nel Vangelo!</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Immagine 8">
            <a:extLst>
              <a:ext uri="{FF2B5EF4-FFF2-40B4-BE49-F238E27FC236}">
                <a16:creationId xmlns:a16="http://schemas.microsoft.com/office/drawing/2014/main" xmlns="" id="{FD29FEDB-9649-1300-4435-A4C937151D5F}"/>
              </a:ext>
            </a:extLst>
          </p:cNvPr>
          <p:cNvPicPr>
            <a:picLocks noChangeAspect="1"/>
          </p:cNvPicPr>
          <p:nvPr/>
        </p:nvPicPr>
        <p:blipFill>
          <a:blip r:embed="rId3"/>
          <a:srcRect/>
          <a:stretch/>
        </p:blipFill>
        <p:spPr>
          <a:xfrm>
            <a:off x="7459579" y="518445"/>
            <a:ext cx="4387457" cy="2723504"/>
          </a:xfrm>
          <a:prstGeom prst="rect">
            <a:avLst/>
          </a:prstGeom>
        </p:spPr>
      </p:pic>
      <p:sp>
        <p:nvSpPr>
          <p:cNvPr id="10" name="Rettangolo 9">
            <a:extLst>
              <a:ext uri="{FF2B5EF4-FFF2-40B4-BE49-F238E27FC236}">
                <a16:creationId xmlns:a16="http://schemas.microsoft.com/office/drawing/2014/main" xmlns="" id="{98264036-FFDB-7183-A120-520AD4C60136}"/>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itardo 11">
            <a:extLst>
              <a:ext uri="{FF2B5EF4-FFF2-40B4-BE49-F238E27FC236}">
                <a16:creationId xmlns:a16="http://schemas.microsoft.com/office/drawing/2014/main" xmlns="" id="{DDDE50DC-BACC-7404-E2B2-E209906E6321}"/>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xmlns="" id="{CB2A5EA9-2B83-91EF-D39E-7F96C9C1587C}"/>
              </a:ext>
            </a:extLst>
          </p:cNvPr>
          <p:cNvSpPr txBox="1"/>
          <p:nvPr/>
        </p:nvSpPr>
        <p:spPr>
          <a:xfrm>
            <a:off x="502929" y="615714"/>
            <a:ext cx="6841728" cy="584775"/>
          </a:xfrm>
          <a:prstGeom prst="rect">
            <a:avLst/>
          </a:prstGeom>
          <a:noFill/>
        </p:spPr>
        <p:txBody>
          <a:bodyPr wrap="square" rtlCol="0">
            <a:spAutoFit/>
          </a:bodyPr>
          <a:lstStyle/>
          <a:p>
            <a:r>
              <a:rPr lang="it-IT" sz="3200" b="1" dirty="0">
                <a:solidFill>
                  <a:schemeClr val="bg1"/>
                </a:solidFill>
                <a:effectLst/>
                <a:latin typeface="URW DIN"/>
              </a:rPr>
              <a:t>Mercoledì delle Ceneri - 5 marzo</a:t>
            </a:r>
            <a:endParaRPr lang="it-IT" sz="3200" dirty="0">
              <a:solidFill>
                <a:schemeClr val="bg1"/>
              </a:solidFill>
              <a:effectLst/>
              <a:latin typeface="URW DIN"/>
            </a:endParaRPr>
          </a:p>
        </p:txBody>
      </p:sp>
      <p:sp>
        <p:nvSpPr>
          <p:cNvPr id="15" name="CasellaDiTesto 14">
            <a:extLst>
              <a:ext uri="{FF2B5EF4-FFF2-40B4-BE49-F238E27FC236}">
                <a16:creationId xmlns:a16="http://schemas.microsoft.com/office/drawing/2014/main" xmlns="" id="{33E1843B-FA1A-1EE1-A2C9-C04F72D4DA93}"/>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Immagine 22" descr="Immagine che contiene cartone animato, Elementi grafici, disegno, clipart&#10;&#10;Il contenuto generato dall'IA potrebbe non essere corretto.">
            <a:extLst>
              <a:ext uri="{FF2B5EF4-FFF2-40B4-BE49-F238E27FC236}">
                <a16:creationId xmlns:a16="http://schemas.microsoft.com/office/drawing/2014/main" xmlns="" id="{226F4737-E9BE-EE7B-F6E1-0621FE723ECD}"/>
              </a:ext>
            </a:extLst>
          </p:cNvPr>
          <p:cNvPicPr>
            <a:picLocks noChangeAspect="1"/>
          </p:cNvPicPr>
          <p:nvPr/>
        </p:nvPicPr>
        <p:blipFill>
          <a:blip r:embed="rId4"/>
          <a:stretch>
            <a:fillRect/>
          </a:stretch>
        </p:blipFill>
        <p:spPr>
          <a:xfrm>
            <a:off x="7736076" y="2791325"/>
            <a:ext cx="3950352" cy="2892444"/>
          </a:xfrm>
          <a:prstGeom prst="rect">
            <a:avLst/>
          </a:prstGeom>
        </p:spPr>
      </p:pic>
      <p:sp>
        <p:nvSpPr>
          <p:cNvPr id="24" name="Rettangolo 23">
            <a:extLst>
              <a:ext uri="{FF2B5EF4-FFF2-40B4-BE49-F238E27FC236}">
                <a16:creationId xmlns:a16="http://schemas.microsoft.com/office/drawing/2014/main" xmlns="" id="{2FF2DD73-A180-184E-1EB2-BD45B499EF86}"/>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5" name="Ritardo 24">
            <a:extLst>
              <a:ext uri="{FF2B5EF4-FFF2-40B4-BE49-F238E27FC236}">
                <a16:creationId xmlns:a16="http://schemas.microsoft.com/office/drawing/2014/main" xmlns="" id="{33601048-F01C-311C-DCC4-17187E31DEF7}"/>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CasellaDiTesto 25">
            <a:extLst>
              <a:ext uri="{FF2B5EF4-FFF2-40B4-BE49-F238E27FC236}">
                <a16:creationId xmlns:a16="http://schemas.microsoft.com/office/drawing/2014/main" xmlns="" id="{D92E957A-8DF3-982F-D31D-ACF4C6041B4A}"/>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
        <p:nvSpPr>
          <p:cNvPr id="14" name="CasellaDiTesto 13">
            <a:extLst>
              <a:ext uri="{FF2B5EF4-FFF2-40B4-BE49-F238E27FC236}">
                <a16:creationId xmlns:a16="http://schemas.microsoft.com/office/drawing/2014/main" xmlns="" id="{64974E9F-AE00-15A3-FE4C-59A093B31931}"/>
              </a:ext>
            </a:extLst>
          </p:cNvPr>
          <p:cNvSpPr txBox="1"/>
          <p:nvPr/>
        </p:nvSpPr>
        <p:spPr>
          <a:xfrm>
            <a:off x="4835112" y="5534274"/>
            <a:ext cx="4921594" cy="1015663"/>
          </a:xfrm>
          <a:prstGeom prst="rect">
            <a:avLst/>
          </a:prstGeom>
          <a:noFill/>
        </p:spPr>
        <p:txBody>
          <a:bodyPr wrap="square" rtlCol="0">
            <a:spAutoFit/>
          </a:bodyPr>
          <a:lstStyle/>
          <a:p>
            <a:r>
              <a:rPr lang="it-IT" sz="3000" b="1" dirty="0" smtClean="0">
                <a:solidFill>
                  <a:srgbClr val="815FA4"/>
                </a:solidFill>
                <a:effectLst/>
                <a:latin typeface="URW DIN"/>
              </a:rPr>
              <a:t>Primi giorni</a:t>
            </a:r>
          </a:p>
          <a:p>
            <a:r>
              <a:rPr lang="it-IT" sz="3000" b="1" dirty="0" smtClean="0">
                <a:solidFill>
                  <a:srgbClr val="815FA4"/>
                </a:solidFill>
                <a:effectLst/>
                <a:latin typeface="URW DIN"/>
              </a:rPr>
              <a:t>di </a:t>
            </a:r>
            <a:r>
              <a:rPr lang="it-IT" sz="3000" b="1" dirty="0">
                <a:solidFill>
                  <a:srgbClr val="815FA4"/>
                </a:solidFill>
                <a:effectLst/>
                <a:latin typeface="URW DIN"/>
              </a:rPr>
              <a:t>Quaresima</a:t>
            </a:r>
            <a:endParaRPr lang="it-IT" sz="3000" dirty="0">
              <a:solidFill>
                <a:srgbClr val="815FA4"/>
              </a:solidFill>
              <a:effectLst/>
              <a:latin typeface="URW DIN"/>
            </a:endParaRPr>
          </a:p>
        </p:txBody>
      </p:sp>
    </p:spTree>
    <p:extLst>
      <p:ext uri="{BB962C8B-B14F-4D97-AF65-F5344CB8AC3E}">
        <p14:creationId xmlns:p14="http://schemas.microsoft.com/office/powerpoint/2010/main" val="2422792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298</Words>
  <Application>Microsoft Office PowerPoint</Application>
  <PresentationFormat>Widescreen</PresentationFormat>
  <Paragraphs>28</Paragraphs>
  <Slides>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Arial</vt:lpstr>
      <vt:lpstr>Calibri</vt:lpstr>
      <vt:lpstr>Calibri Light</vt:lpstr>
      <vt:lpstr>Times New Roman</vt:lpstr>
      <vt:lpstr>URW DIN</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Don Claudio Laffranchini</cp:lastModifiedBy>
  <cp:revision>115</cp:revision>
  <dcterms:created xsi:type="dcterms:W3CDTF">2023-01-12T09:17:38Z</dcterms:created>
  <dcterms:modified xsi:type="dcterms:W3CDTF">2025-02-11T09:21:13Z</dcterms:modified>
</cp:coreProperties>
</file>