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9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553" y="1372981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-20163" y="676969"/>
            <a:ext cx="706722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5897144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8" y="615714"/>
            <a:ext cx="654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delle Palme - 13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18226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CA7876F-F1AC-7235-A90F-6164DFA5D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19" y="-261652"/>
            <a:ext cx="4043520" cy="59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 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Luca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(19,28-40)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420869" y="2136238"/>
            <a:ext cx="7426934" cy="434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quel tempo, Gesù camminava davanti a tutti salendo verso Gerusalemme. Quando fu vicino a </a:t>
            </a:r>
            <a:r>
              <a:rPr lang="it-IT" sz="1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Bètfage</a:t>
            </a: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it-IT" sz="12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Betània</a:t>
            </a: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presso il monte detto degli Ulivi, inviò due discepoli dicendo: «Andate nel villaggio di fronte; entrando, troverete un puledro legato, sul quale non è mai salito nessuno. Slegatelo e conducetelo qui. E se qualcuno vi domanda: "Perché lo slegate?", risponderete così: "Il Signore ne ha bisogno"».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inviati andarono e trovarono come aveva loro detto. Mentre slegavano il puledro, i proprietari dissero loro: «Perché slegate il puledro?». Essi risposero: «Il Signore ne ha bisogno».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condussero allora da Gesù; e gettati i loro mantelli sul puledro, vi fecero salire Gesù. Mentre egli avanzava, stendevano i loro mantelli sulla strada. Era ormai vicino alla discesa del monte degli Ulivi, quando tutta la folla dei discepoli, pieni di gioia, cominciò a lodare Dio a gran voce per tutti i prodigi che avevano veduto, dicendo: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«Benedetto colui che viene,</a:t>
            </a:r>
            <a:b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re, nel nome del Signore.</a:t>
            </a:r>
            <a:b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Pace in cielo</a:t>
            </a:r>
            <a:b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gloria nel più alto dei cieli!».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Alcuni farisei tra la folla gli dissero: «Maestro, rimprovera i tuoi discepoli». Ma egli rispose: «Io vi dico che, se questi taceranno, grideranno le pietre».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BEFC110B-B8D9-E223-C00F-D506DA8E44C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3B74535-81CB-77E5-BB3D-3EBC9DAE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AEC36A7-8E69-4C8E-1248-77E76B89399B}"/>
              </a:ext>
            </a:extLst>
          </p:cNvPr>
          <p:cNvSpPr/>
          <p:nvPr/>
        </p:nvSpPr>
        <p:spPr>
          <a:xfrm>
            <a:off x="-20162" y="676969"/>
            <a:ext cx="6136787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ardo 5">
            <a:extLst>
              <a:ext uri="{FF2B5EF4-FFF2-40B4-BE49-F238E27FC236}">
                <a16:creationId xmlns:a16="http://schemas.microsoft.com/office/drawing/2014/main" xmlns="" id="{B236F67F-EF58-A1C8-AE68-BFC7B2A00EC4}"/>
              </a:ext>
            </a:extLst>
          </p:cNvPr>
          <p:cNvSpPr/>
          <p:nvPr/>
        </p:nvSpPr>
        <p:spPr>
          <a:xfrm>
            <a:off x="5897144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74A5268-9F36-746B-387A-2B7A2CF44053}"/>
              </a:ext>
            </a:extLst>
          </p:cNvPr>
          <p:cNvSpPr txBox="1"/>
          <p:nvPr/>
        </p:nvSpPr>
        <p:spPr>
          <a:xfrm>
            <a:off x="502928" y="615714"/>
            <a:ext cx="575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delle Palme - 13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6213272" cy="43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l’inizio della Settimana Santa. Il tempo si fa più denso di preghiera, di attesa e di comunione. Il Signore Gesù entra in Gerusalemme, deciso, va incontro alla volontà del Padre. Oggi celebriamo un ingresso: Gesù entra dalle porte della città, attraverso i luoghi della quotidianità. Ci ricorda che serve “entrare” nelle cose per esserne coinvolti. Lui passa dalla porta, per dire che Lui è la porta, la Porta Santa che in quest’anno giubilare sta segnando i nostri passaggi più importanti per il nostro cammino di fede. Cosa fai sulla soglia? Entra in Lui, entra in questa settimana di passione e di amore.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1636A2D-90C9-DDE3-00E0-5498C8A8D12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9A436A0-04F8-0595-0A7F-B03F58B5534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7475E9F-D1DE-A4FE-F3F3-3A93B0F3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963F73B7-1B12-A7A1-217B-FDAED8471577}"/>
              </a:ext>
            </a:extLst>
          </p:cNvPr>
          <p:cNvSpPr/>
          <p:nvPr/>
        </p:nvSpPr>
        <p:spPr>
          <a:xfrm>
            <a:off x="-20162" y="676969"/>
            <a:ext cx="6136787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6B8F5C51-A596-C013-6098-6A121A321EDD}"/>
              </a:ext>
            </a:extLst>
          </p:cNvPr>
          <p:cNvSpPr/>
          <p:nvPr/>
        </p:nvSpPr>
        <p:spPr>
          <a:xfrm>
            <a:off x="5897144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B71C376-C4C1-891E-3D23-0B4525E1CE3B}"/>
              </a:ext>
            </a:extLst>
          </p:cNvPr>
          <p:cNvSpPr txBox="1"/>
          <p:nvPr/>
        </p:nvSpPr>
        <p:spPr>
          <a:xfrm>
            <a:off x="502928" y="615714"/>
            <a:ext cx="575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delle Palme - 13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16C257-0457-D878-4D9B-C7A6F661E94D}"/>
              </a:ext>
            </a:extLst>
          </p:cNvPr>
          <p:cNvSpPr txBox="1"/>
          <p:nvPr/>
        </p:nvSpPr>
        <p:spPr>
          <a:xfrm>
            <a:off x="1872373" y="2227946"/>
            <a:ext cx="4947814" cy="9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tua comunità imita le folle di Gerusalemme accogliendo nella messa domenicale il Signore che viene</a:t>
            </a: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0237EEC-C5C3-BFE0-F559-8591452BE205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2333B0F-7406-C7B5-18D9-F926AB1E0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9" y="2296802"/>
            <a:ext cx="1100351" cy="10789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B7534ED-F3D9-830C-C2E7-22DB8C7A451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3DF0CCC-71A2-F0C4-EDC4-19A600489220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C844055-7B98-7417-0A46-929CABDD5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A2086E6B-2F6B-D3E4-4D0B-08F62D9657A6}"/>
              </a:ext>
            </a:extLst>
          </p:cNvPr>
          <p:cNvSpPr/>
          <p:nvPr/>
        </p:nvSpPr>
        <p:spPr>
          <a:xfrm>
            <a:off x="-20162" y="676969"/>
            <a:ext cx="6136787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itardo 19">
            <a:extLst>
              <a:ext uri="{FF2B5EF4-FFF2-40B4-BE49-F238E27FC236}">
                <a16:creationId xmlns:a16="http://schemas.microsoft.com/office/drawing/2014/main" xmlns="" id="{BF4F6EAF-E114-65D0-CB5E-B2E5B47508EA}"/>
              </a:ext>
            </a:extLst>
          </p:cNvPr>
          <p:cNvSpPr/>
          <p:nvPr/>
        </p:nvSpPr>
        <p:spPr>
          <a:xfrm>
            <a:off x="5897144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E6094C19-B70A-A9DD-E495-BA97EABA339D}"/>
              </a:ext>
            </a:extLst>
          </p:cNvPr>
          <p:cNvSpPr txBox="1"/>
          <p:nvPr/>
        </p:nvSpPr>
        <p:spPr>
          <a:xfrm>
            <a:off x="502928" y="615714"/>
            <a:ext cx="575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delle Palme - 13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376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199</cp:revision>
  <dcterms:created xsi:type="dcterms:W3CDTF">2023-01-12T09:17:38Z</dcterms:created>
  <dcterms:modified xsi:type="dcterms:W3CDTF">2025-02-11T08:59:57Z</dcterms:modified>
</cp:coreProperties>
</file>