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7"/>
    <p:restoredTop sz="94746"/>
  </p:normalViewPr>
  <p:slideViewPr>
    <p:cSldViewPr snapToGrid="0">
      <p:cViewPr varScale="1">
        <p:scale>
          <a:sx n="182" d="100"/>
          <a:sy n="182" d="100"/>
        </p:scale>
        <p:origin x="289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2"/>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C579FF5-1224-67F7-A2D9-899D04E4319C}"/>
              </a:ext>
            </a:extLst>
          </p:cNvPr>
          <p:cNvPicPr>
            <a:picLocks noChangeAspect="1"/>
          </p:cNvPicPr>
          <p:nvPr userDrawn="1"/>
        </p:nvPicPr>
        <p:blipFill>
          <a:blip r:embed="rId3"/>
          <a:srcRect/>
          <a:stretch/>
        </p:blipFill>
        <p:spPr>
          <a:xfrm>
            <a:off x="8385602" y="5132127"/>
            <a:ext cx="3350187" cy="1246874"/>
          </a:xfrm>
          <a:prstGeom prst="rect">
            <a:avLst/>
          </a:prstGeom>
        </p:spPr>
      </p:pic>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4" name="Immagine 3" descr="Immagine che contiene vestiti, textile, modello, Modello (moda)&#10;&#10;Il contenuto generato dall'IA potrebbe non essere corretto.">
            <a:extLst>
              <a:ext uri="{FF2B5EF4-FFF2-40B4-BE49-F238E27FC236}">
                <a16:creationId xmlns:a16="http://schemas.microsoft.com/office/drawing/2014/main" id="{5577CB1F-DD6D-3C51-FE77-2F4AB540F4EE}"/>
              </a:ext>
            </a:extLst>
          </p:cNvPr>
          <p:cNvPicPr>
            <a:picLocks noChangeAspect="1"/>
          </p:cNvPicPr>
          <p:nvPr/>
        </p:nvPicPr>
        <p:blipFill>
          <a:blip r:embed="rId3"/>
          <a:stretch>
            <a:fillRect/>
          </a:stretch>
        </p:blipFill>
        <p:spPr>
          <a:xfrm>
            <a:off x="1316526" y="2289010"/>
            <a:ext cx="3581400" cy="3987800"/>
          </a:xfrm>
          <a:prstGeom prst="rect">
            <a:avLst/>
          </a:prstGeom>
        </p:spPr>
      </p:pic>
      <p:pic>
        <p:nvPicPr>
          <p:cNvPr id="6" name="Immagine 5" descr="Immagine che contiene testo, schermata, Carattere&#10;&#10;Il contenuto generato dall'IA potrebbe non essere corretto.">
            <a:extLst>
              <a:ext uri="{FF2B5EF4-FFF2-40B4-BE49-F238E27FC236}">
                <a16:creationId xmlns:a16="http://schemas.microsoft.com/office/drawing/2014/main" id="{403B68F2-4CB6-9481-9BBE-867600637F50}"/>
              </a:ext>
            </a:extLst>
          </p:cNvPr>
          <p:cNvPicPr>
            <a:picLocks noChangeAspect="1"/>
          </p:cNvPicPr>
          <p:nvPr/>
        </p:nvPicPr>
        <p:blipFill>
          <a:blip r:embed="rId4"/>
          <a:srcRect l="17364" t="11734" r="21653" b="71676"/>
          <a:stretch>
            <a:fillRect/>
          </a:stretch>
        </p:blipFill>
        <p:spPr>
          <a:xfrm>
            <a:off x="4249792" y="3076391"/>
            <a:ext cx="6699435" cy="229103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145</cp:revision>
  <dcterms:created xsi:type="dcterms:W3CDTF">2023-01-12T09:17:38Z</dcterms:created>
  <dcterms:modified xsi:type="dcterms:W3CDTF">2026-01-30T15:57:26Z</dcterms:modified>
</cp:coreProperties>
</file>