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07"/>
    <p:restoredTop sz="94746"/>
  </p:normalViewPr>
  <p:slideViewPr>
    <p:cSldViewPr snapToGrid="0">
      <p:cViewPr varScale="1">
        <p:scale>
          <a:sx n="182" d="100"/>
          <a:sy n="182" d="100"/>
        </p:scale>
        <p:origin x="2896"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7" name="Immagine 6" descr="Immagine che contiene testo, Carattere, Elementi grafici, schermata&#10;&#10;Il contenuto generato dall'IA potrebbe non essere corretto.">
            <a:extLst>
              <a:ext uri="{FF2B5EF4-FFF2-40B4-BE49-F238E27FC236}">
                <a16:creationId xmlns:a16="http://schemas.microsoft.com/office/drawing/2014/main" id="{5F658579-B5DA-100D-525B-7F9446C3FE9E}"/>
              </a:ext>
            </a:extLst>
          </p:cNvPr>
          <p:cNvPicPr>
            <a:picLocks noChangeAspect="1"/>
          </p:cNvPicPr>
          <p:nvPr userDrawn="1"/>
        </p:nvPicPr>
        <p:blipFill>
          <a:blip r:embed="rId2"/>
          <a:stretch>
            <a:fillRect/>
          </a:stretch>
        </p:blipFill>
        <p:spPr>
          <a:xfrm>
            <a:off x="8317356" y="5172501"/>
            <a:ext cx="3378200" cy="1206500"/>
          </a:xfrm>
          <a:prstGeom prst="rect">
            <a:avLst/>
          </a:prstGeom>
        </p:spPr>
      </p:pic>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3"/>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arte, uccello&#10;&#10;Il contenuto generato dall'IA potrebbe non essere corretto.">
            <a:extLst>
              <a:ext uri="{FF2B5EF4-FFF2-40B4-BE49-F238E27FC236}">
                <a16:creationId xmlns:a16="http://schemas.microsoft.com/office/drawing/2014/main" id="{D0D522BA-F695-16F5-497B-1B6F4EBDCABB}"/>
              </a:ext>
            </a:extLst>
          </p:cNvPr>
          <p:cNvPicPr>
            <a:picLocks noChangeAspect="1"/>
          </p:cNvPicPr>
          <p:nvPr/>
        </p:nvPicPr>
        <p:blipFill>
          <a:blip r:embed="rId3"/>
          <a:stretch>
            <a:fillRect/>
          </a:stretch>
        </p:blipFill>
        <p:spPr>
          <a:xfrm>
            <a:off x="1493420" y="2268070"/>
            <a:ext cx="4025900" cy="3962400"/>
          </a:xfrm>
          <a:prstGeom prst="rect">
            <a:avLst/>
          </a:prstGeom>
        </p:spPr>
      </p:pic>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27" name="Immagine 26" descr="Immagine che contiene testo, schermata, Carattere&#10;&#10;Il contenuto generato dall'IA potrebbe non essere corretto.">
            <a:extLst>
              <a:ext uri="{FF2B5EF4-FFF2-40B4-BE49-F238E27FC236}">
                <a16:creationId xmlns:a16="http://schemas.microsoft.com/office/drawing/2014/main" id="{92E968F2-DC4A-34F9-0B40-FCD7F87DF196}"/>
              </a:ext>
            </a:extLst>
          </p:cNvPr>
          <p:cNvPicPr>
            <a:picLocks noChangeAspect="1"/>
          </p:cNvPicPr>
          <p:nvPr/>
        </p:nvPicPr>
        <p:blipFill>
          <a:blip r:embed="rId4"/>
          <a:srcRect l="21572" r="24770" b="87712"/>
          <a:stretch>
            <a:fillRect/>
          </a:stretch>
        </p:blipFill>
        <p:spPr>
          <a:xfrm>
            <a:off x="4852262" y="3509682"/>
            <a:ext cx="5963685" cy="1716741"/>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2156</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143</cp:revision>
  <dcterms:created xsi:type="dcterms:W3CDTF">2023-01-12T09:17:38Z</dcterms:created>
  <dcterms:modified xsi:type="dcterms:W3CDTF">2026-01-30T15:55:31Z</dcterms:modified>
</cp:coreProperties>
</file>