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- 25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1AAAA5-C518-F3D5-0DF3-D76477E92BD7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1" name="Immagine 10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6291DC98-85CC-5BD9-4B41-F2D4764AC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82" y="-43648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- 25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46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Luca (1,28-30)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644577" y="2172185"/>
            <a:ext cx="6535712" cy="224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Entrando da lei, disse: «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Rallégrati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piena di grazia: il Signore è con te».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queste parole ella fu molto turbata e si domandava che senso avesse un saluto come questo. L'angelo le disse: «Non temere, Maria, perché hai trovato grazia presso Dio».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6ABBF-EAA6-A636-A776-666E82ED2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C0EA1C-9039-7982-87A6-07EC26891329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8" name="Immagine 7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2EAF9702-8358-0C06-C44E-0C0983CF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17081" cy="343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è festa: celebriamo un annuncio che ha cambiato la storia. Nel turbamento di Maria è racchiusa la paura e le domande di tutti gli uomini e le donne di ogni tempo: il coraggio di dire “Sì” si radica non nelle forze umane, ma in un Dio che è con noi, sempre. Apriamoci oggi al coraggio che supera ogni paura: rallegriamoci, oltre il timore possiamo portare frutto!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- 25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88D3D9-76B6-10EC-3B46-16EA6D832BF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856FB6-EA76-B35C-D52B-30A8267E864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F4654A41-EA89-7692-CB2C-3F9EE6DD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- 25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4480301" cy="304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mi inviti a guardare a Maria, nel suo timore riconosco la mia paura, nel suo Sì scopro la bellezza e il coraggio che nasce dal fidarsi di Te.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oggi di nutrirmi di questa speranza nella certezza che Tu sei con me.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F89BFD-BEA1-3A13-F13E-3E1145FF59D3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3E6CB5-04AF-5C89-1353-3CEA63CAE01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EAACD45A-1712-AEA6-6DC4-16340112C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162</cp:revision>
  <dcterms:created xsi:type="dcterms:W3CDTF">2023-01-12T09:17:38Z</dcterms:created>
  <dcterms:modified xsi:type="dcterms:W3CDTF">2025-02-07T11:28:34Z</dcterms:modified>
</cp:coreProperties>
</file>