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90"/>
    <p:restoredTop sz="94737"/>
  </p:normalViewPr>
  <p:slideViewPr>
    <p:cSldViewPr snapToGrid="0">
      <p:cViewPr varScale="1">
        <p:scale>
          <a:sx n="110" d="100"/>
          <a:sy n="110" d="100"/>
        </p:scale>
        <p:origin x="12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xmlns="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- 11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5C310A31-EB7F-8A9A-9875-C161713CAE88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11" name="Immagine 10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xmlns="" id="{651A75D5-4E62-BBEB-0F59-6FCE4B1C7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010" y="6480"/>
            <a:ext cx="3825210" cy="560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xmlns="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- 11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1051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libro del profeta Geremia (</a:t>
            </a:r>
            <a:r>
              <a:rPr lang="it-IT" sz="2400" b="1" dirty="0" err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</a:t>
            </a:r>
            <a:r>
              <a:rPr lang="it-IT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dirty="0" smtClean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10,20-16</a:t>
            </a:r>
            <a:r>
              <a:rPr lang="it-IT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it-IT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3433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 il Signore è al mio fianco come un prode valoroso,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questo i miei persecutori vacilleranno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non potranno prevalere;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arrossiranno perché non avranno successo,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sarà una vergogna eterna e incancellabile.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Cantate inni al Signore,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lodate il Signore,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perché ha liberato la vita del povero</a:t>
            </a:r>
            <a:b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dalle mani dei malfattori.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BF5EB1EB-9C9B-88EF-7A7A-B81BFA32EBDC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C53A2CD2-1347-327C-2821-0C9A402A9FEB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8" name="Immagine 7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xmlns="" id="{20EBD3AB-E462-C5E1-0FFD-131CD4B82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208" y="1925053"/>
            <a:ext cx="2735828" cy="40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7C4406-958D-1D32-E7AB-0EF1C388F20A}"/>
              </a:ext>
            </a:extLst>
          </p:cNvPr>
          <p:cNvSpPr txBox="1"/>
          <p:nvPr/>
        </p:nvSpPr>
        <p:spPr>
          <a:xfrm>
            <a:off x="1651851" y="2244427"/>
            <a:ext cx="5807728" cy="3923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nostra vita è in buone mani. Abbiamo appena ascoltato che il Signore è al nostro fianco come un prode valoroso. È Lui che la difende. Da chi? Da tutte quelle situazioni che potrebbero fare del male al nostro cuore, ai nostri pensieri, alle nostre scelte e anche alla nostra fede. La nostra vita è talmente preziosa che va continuamente difesa. Ringraziare ogni giorno il Signore perché è la nostra difesa ci permette di ricordarci ogni giorno che siamo raggiungi dalla sua tenerezza e dalla sua misericordia: armi fondamentali per tener lontano il male.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xmlns="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xmlns="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- 11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206C9E3B-26CB-B03C-BC56-C58BA0D21DB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F45BE0CE-B76B-5C63-6B32-ADFD71CF8957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3" name="Immagine 2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xmlns="" id="{184BDD01-8D57-CF0F-89AB-D4A1E5C17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1208" y="1925053"/>
            <a:ext cx="2735828" cy="40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xmlns="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Venerdì - 11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441F4B8A-12DB-AD6E-B711-5668A46FCFB2}"/>
              </a:ext>
            </a:extLst>
          </p:cNvPr>
          <p:cNvSpPr txBox="1"/>
          <p:nvPr/>
        </p:nvSpPr>
        <p:spPr>
          <a:xfrm>
            <a:off x="1872373" y="2227947"/>
            <a:ext cx="5337896" cy="335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 perdoni quando torno a te per cambiare.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Signore, sei buono e grande nell’amore.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 ascolti quando ho bisogno di svuotare il cuore pesante.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Signore, sei buono e grande nell’amore.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 doni riposo quando mi stanco di fare il bene.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Signore, sei buono e grande nell’amore.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103F3419-C469-B3F3-E03F-BADB88723478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5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FD7427ED-EDBE-9682-40EA-8B9188E3297B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PERDONO</a:t>
            </a:r>
          </a:p>
        </p:txBody>
      </p:sp>
      <p:pic>
        <p:nvPicPr>
          <p:cNvPr id="5" name="Immagine 4" descr="Immagine che contiene clipart, cartone animato, mano, arte&#10;&#10;Il contenuto generato dall'IA potrebbe non essere corretto.">
            <a:extLst>
              <a:ext uri="{FF2B5EF4-FFF2-40B4-BE49-F238E27FC236}">
                <a16:creationId xmlns:a16="http://schemas.microsoft.com/office/drawing/2014/main" xmlns="" id="{D9C80C7D-C81F-A4A5-4DA4-C2EF402204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1208" y="1925053"/>
            <a:ext cx="2735828" cy="400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Office PowerPoint</Application>
  <PresentationFormat>Widescreen</PresentationFormat>
  <Paragraphs>24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Don Claudio Laffranchini</cp:lastModifiedBy>
  <cp:revision>183</cp:revision>
  <dcterms:created xsi:type="dcterms:W3CDTF">2023-01-12T09:17:38Z</dcterms:created>
  <dcterms:modified xsi:type="dcterms:W3CDTF">2025-02-11T08:58:19Z</dcterms:modified>
</cp:coreProperties>
</file>