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0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C310A31-EB7F-8A9A-9875-C161713CAE88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11" name="Immagine 10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651A75D5-4E62-BBEB-0F59-6FCE4B1C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010" y="6480"/>
            <a:ext cx="3825210" cy="5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105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libro del profeta Geremia (</a:t>
            </a:r>
            <a:r>
              <a:rPr lang="it-IT" sz="2400" b="1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10,20-16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343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il Signore è al mio fianco come un prode valoroso,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i miei persecutori vacilleranno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non potranno prevalere;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arrossiranno perché non avranno successo,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sarà una vergogna eterna e incancellabile.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Cantate inni al Signore,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lodate il Signore,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perché ha liberato la vita del povero</a:t>
            </a:r>
            <a:b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mani dei malfattori.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F5EB1EB-9C9B-88EF-7A7A-B81BFA32EBDC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53A2CD2-1347-327C-2821-0C9A402A9FEB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8" name="Immagine 7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20EBD3AB-E462-C5E1-0FFD-131CD4B8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7"/>
            <a:ext cx="5807728" cy="392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vita è in buone mani. Abbiamo appena ascoltato che il Signore è al nostro fianco come un prode valoroso. È Lui che la difende. Da chi? Da tutte quelle situazioni che potrebbero fare del male al nostro cuore, ai nostri pensieri, alle nostre scelte e anche alla nostra fede. La nostra vita è talmente preziosa che va continuamente difesa. Ringraziare ogni giorno il Signore perché è la nostra difesa ci permette di ricordarci ogni giorno che siamo raggiungi dalla sua tenerezza e dalla sua misericordia: armi fondamentali per tener lontano il male.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06C9E3B-26CB-B03C-BC56-C58BA0D21DB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5BE0CE-B76B-5C63-6B32-ADFD71CF8957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3" name="Immagine 2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184BDD01-8D57-CF0F-89AB-D4A1E5C17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- 11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7"/>
            <a:ext cx="5337896" cy="335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perdoni quando torno a te per cambiare.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sei buono e grande nell’amore.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ascolti quando ho bisogno di svuotare il cuore pesante.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sei buono e grande nell’amore.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doni riposo quando mi stanco di fare il bene.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Signore, sei buono e grande nell’amore.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103F3419-C469-B3F3-E03F-BADB8872347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D7427ED-EDBE-9682-40EA-8B9188E3297B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5" name="Immagine 4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D9C80C7D-C81F-A4A5-4DA4-C2EF40220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183</cp:revision>
  <dcterms:created xsi:type="dcterms:W3CDTF">2023-01-12T09:17:38Z</dcterms:created>
  <dcterms:modified xsi:type="dcterms:W3CDTF">2025-02-11T08:58:19Z</dcterms:modified>
</cp:coreProperties>
</file>