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185" d="100"/>
          <a:sy n="185" d="100"/>
        </p:scale>
        <p:origin x="2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- 15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7" name="Immagine 6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C9761A64-C109-883C-B5A8-20472931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8715485" y="239586"/>
            <a:ext cx="2901425" cy="510826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- 15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libro del Deuteronomio (26,16-19)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14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«Oggi il Signore, tuo Dio, ti comanda di mettere in pratica queste leggi e queste norme. Osservale e mettile in pratica con tutto il cuore e con tutta l'anima.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 hai sentito oggi il Signore dichiarare che egli sarà Dio per te, ma solo se tu camminerai per le sue vie e osserverai le sue leggi, i suoi comandi, le sue norme e ascolterai la sua voce.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FC110B-B8D9-E223-C00F-D506DA8E44C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3" name="Immagine 2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CFBA81B5-7CA2-A487-A2AE-04E9A187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07171" cy="33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parola di Dio muove i nostri passi. Da sempre nella Bibbia il cammino è segno di Dio che si prende cura del suo popolo e lo vuole educare. Il viaggio del popolo è scandito dalle leggi e dai precetti che il Signore dona. Anche la nostra crescita umana e spirituale è segnata da quanto riusciamo a far nostre le sue parole, a vivere della sua volontà. Quando camminiamo a volte mettiamo le cuffie negli orecchi per ascoltare la musica. Il popolo d’Israele camminava ascoltando la sua parola: sarà possibile anche per noi?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- 15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2" name="Immagine 1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9625DEF4-1A05-D21E-A326-1C257FC3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B62766-417B-D934-8BEB-9DE60FC0F9F4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Sabato - 15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7E2339-D2F5-2EE4-0E00-09FF1D0767D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5" name="Immagine 4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90202F50-6A9A-9182-4B15-E2C24342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4387457" cy="303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 sei il nostro Dio.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Ascolta la nostra preghiera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 sei il nostro Dio.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Cammina accanto a noi nel vivere la vita di ogni giorno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 sei il nostro Dio.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Aiutaci a metter in pratica il tuo vangelo.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 sei il nostro Dio.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Apri il nostro cuore alla tua parola e saremo tuoi discepoli.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285</Words>
  <Application>Microsoft Macintosh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Alessandro Gritta</cp:lastModifiedBy>
  <cp:revision>180</cp:revision>
  <dcterms:created xsi:type="dcterms:W3CDTF">2023-01-12T09:17:38Z</dcterms:created>
  <dcterms:modified xsi:type="dcterms:W3CDTF">2025-02-06T23:07:37Z</dcterms:modified>
</cp:coreProperties>
</file>