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5FA4"/>
    <a:srgbClr val="29B8CE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99"/>
    <p:restoredTop sz="94737"/>
  </p:normalViewPr>
  <p:slideViewPr>
    <p:cSldViewPr snapToGrid="0">
      <p:cViewPr varScale="1">
        <p:scale>
          <a:sx n="110" d="100"/>
          <a:sy n="110" d="100"/>
        </p:scale>
        <p:origin x="12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6F211-5907-2E44-A69D-67C2027CB8B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00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61E69E28-9779-B3E9-4395-0E737456402F}"/>
              </a:ext>
            </a:extLst>
          </p:cNvPr>
          <p:cNvSpPr/>
          <p:nvPr/>
        </p:nvSpPr>
        <p:spPr>
          <a:xfrm>
            <a:off x="5691597" y="5471188"/>
            <a:ext cx="6514713" cy="802001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8" name="Ritardo 7">
            <a:extLst>
              <a:ext uri="{FF2B5EF4-FFF2-40B4-BE49-F238E27FC236}">
                <a16:creationId xmlns:a16="http://schemas.microsoft.com/office/drawing/2014/main" xmlns="" id="{AE5C6C9D-0063-C1F7-0F0B-37A01B9CB744}"/>
              </a:ext>
            </a:extLst>
          </p:cNvPr>
          <p:cNvSpPr/>
          <p:nvPr/>
        </p:nvSpPr>
        <p:spPr>
          <a:xfrm rot="10800000">
            <a:off x="5142639" y="5471187"/>
            <a:ext cx="802001" cy="802001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C518FF98-607A-F2BD-81F7-080494C6E3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0735" y="1388025"/>
            <a:ext cx="6602047" cy="409820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EC575A8F-85FF-E7B6-E612-B92E9B3FD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91" y="1603685"/>
            <a:ext cx="1291476" cy="120537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30516029-FFA9-DEB9-B733-8317AC36B941}"/>
              </a:ext>
            </a:extLst>
          </p:cNvPr>
          <p:cNvSpPr/>
          <p:nvPr/>
        </p:nvSpPr>
        <p:spPr>
          <a:xfrm>
            <a:off x="0" y="676969"/>
            <a:ext cx="573983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itardo 2">
            <a:extLst>
              <a:ext uri="{FF2B5EF4-FFF2-40B4-BE49-F238E27FC236}">
                <a16:creationId xmlns:a16="http://schemas.microsoft.com/office/drawing/2014/main" xmlns="" id="{4088D5E6-33D3-B3A6-CE85-AD8940FA21CD}"/>
              </a:ext>
            </a:extLst>
          </p:cNvPr>
          <p:cNvSpPr/>
          <p:nvPr/>
        </p:nvSpPr>
        <p:spPr>
          <a:xfrm>
            <a:off x="4499097" y="676969"/>
            <a:ext cx="569291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E301EB08-5CD9-1C32-9646-471D96D1A5CD}"/>
              </a:ext>
            </a:extLst>
          </p:cNvPr>
          <p:cNvSpPr txBox="1"/>
          <p:nvPr/>
        </p:nvSpPr>
        <p:spPr>
          <a:xfrm>
            <a:off x="502928" y="615714"/>
            <a:ext cx="5986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Giovedì Santo - 17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E851F0BB-F11D-26DE-0FA5-880A9EBFD188}"/>
              </a:ext>
            </a:extLst>
          </p:cNvPr>
          <p:cNvSpPr txBox="1"/>
          <p:nvPr/>
        </p:nvSpPr>
        <p:spPr>
          <a:xfrm>
            <a:off x="5548275" y="5442249"/>
            <a:ext cx="5672032" cy="83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47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 SANTA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FC69227A-93C3-A6A4-BCFA-A4B09316574A}"/>
              </a:ext>
            </a:extLst>
          </p:cNvPr>
          <p:cNvSpPr txBox="1"/>
          <p:nvPr/>
        </p:nvSpPr>
        <p:spPr>
          <a:xfrm>
            <a:off x="18226" y="5826768"/>
            <a:ext cx="4921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Settimana Santa</a:t>
            </a:r>
            <a:endParaRPr lang="it-IT" sz="3000" dirty="0">
              <a:solidFill>
                <a:srgbClr val="815FA4"/>
              </a:solidFill>
              <a:effectLst/>
              <a:latin typeface="URW DIN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D0F7CF29-B452-B479-3CBF-D0C7184E1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419" y="-261652"/>
            <a:ext cx="4043520" cy="592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09B9E8D8-DA0B-1FFF-A101-EF1728BFF1CF}"/>
              </a:ext>
            </a:extLst>
          </p:cNvPr>
          <p:cNvSpPr/>
          <p:nvPr/>
        </p:nvSpPr>
        <p:spPr>
          <a:xfrm>
            <a:off x="0" y="676969"/>
            <a:ext cx="5476425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itardo 6">
            <a:extLst>
              <a:ext uri="{FF2B5EF4-FFF2-40B4-BE49-F238E27FC236}">
                <a16:creationId xmlns:a16="http://schemas.microsoft.com/office/drawing/2014/main" xmlns="" id="{50E2A013-33F5-96DC-7B80-796D88F31D03}"/>
              </a:ext>
            </a:extLst>
          </p:cNvPr>
          <p:cNvSpPr/>
          <p:nvPr/>
        </p:nvSpPr>
        <p:spPr>
          <a:xfrm>
            <a:off x="4499097" y="676969"/>
            <a:ext cx="543165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13F95F3D-381B-EAEE-1DEA-659245B67244}"/>
              </a:ext>
            </a:extLst>
          </p:cNvPr>
          <p:cNvSpPr txBox="1"/>
          <p:nvPr/>
        </p:nvSpPr>
        <p:spPr>
          <a:xfrm>
            <a:off x="502929" y="615714"/>
            <a:ext cx="5712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Giovedì Santo - 17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9F686251-E67B-EF38-AE53-2F0A7DDFE80E}"/>
              </a:ext>
            </a:extLst>
          </p:cNvPr>
          <p:cNvSpPr txBox="1"/>
          <p:nvPr/>
        </p:nvSpPr>
        <p:spPr>
          <a:xfrm>
            <a:off x="490645" y="1554415"/>
            <a:ext cx="7444812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Dal vangelo secondo Matteo (13,12-15)</a:t>
            </a:r>
            <a:r>
              <a:rPr lang="it-IT" sz="2800" dirty="0">
                <a:solidFill>
                  <a:srgbClr val="29B8CE"/>
                </a:solidFill>
                <a:effectLst/>
              </a:rPr>
              <a:t> </a:t>
            </a:r>
            <a:endParaRPr lang="it-IT" sz="2800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FF8B10DB-787B-094D-80A7-18B5BCB1302B}"/>
              </a:ext>
            </a:extLst>
          </p:cNvPr>
          <p:cNvSpPr txBox="1"/>
          <p:nvPr/>
        </p:nvSpPr>
        <p:spPr>
          <a:xfrm>
            <a:off x="502929" y="2172185"/>
            <a:ext cx="6042250" cy="2840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ebbe lavato loro i piedi, riprese le sue vesti, sedette di nuovo e disse loro: «Capite quello che ho fatto per voi? Voi mi chiamate il Maestro e il Signore, e dite bene, perché lo sono. Se dunque io, il Signore e il Maestro, ho lavato i piedi a voi, anche voi dovete lavare i piedi gli uni agli altri. Vi ho dato un esempio, infatti, perché anche voi facciate come io ho fatto a voi».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527660B4-32F0-2455-B8CF-B5FF8163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CF7D86AF-096F-FF4F-1072-FC3BF80C321C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xmlns="" id="{28522CBA-FA8A-CD9B-A1A5-B4213183DD1D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AD995565-7AA0-EEF1-01A1-D16104EEA156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Settimana Santa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7A735417-6BD4-6D00-3BB4-E14513F02370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 SANTA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BB0D7F93-36C1-B064-ECE1-1BD053E79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200" y="1993805"/>
            <a:ext cx="2663086" cy="390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FBE3719A-6BCD-035A-0FB9-02C19648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9" y="2360973"/>
            <a:ext cx="946373" cy="94637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75CEBFB2-0670-9C31-34CE-5202D6FE5B12}"/>
              </a:ext>
            </a:extLst>
          </p:cNvPr>
          <p:cNvSpPr txBox="1"/>
          <p:nvPr/>
        </p:nvSpPr>
        <p:spPr>
          <a:xfrm>
            <a:off x="420311" y="1591061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7F7C4406-958D-1D32-E7AB-0EF1C388F20A}"/>
              </a:ext>
            </a:extLst>
          </p:cNvPr>
          <p:cNvSpPr txBox="1"/>
          <p:nvPr/>
        </p:nvSpPr>
        <p:spPr>
          <a:xfrm>
            <a:off x="1651851" y="2244426"/>
            <a:ext cx="5072083" cy="4026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Signore ci ha dato l’esempio, passiamo da Lui, impariamo dal suo gesto per aprirci alla vita dei fratelli. Gesù, che è la porta, apre le nostre porte verso gli altri, ci dona l’umiltà di inginocchiarci davanti al bisogno di amore di chi ci sta accanto e dona il coraggio di versare tutto l’amore e il perdono possibile. Passare attraverso di Lui, significa lasciarci affascinare da quanto compie: il dono della vita apre sempre all’altro, e chiude ogni forma di individualismo.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F5B39874-7BBB-D218-086A-FEDC4C41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045898B3-9266-985D-714D-B492F37DEB7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xmlns="" id="{91C5C4CC-FC47-5103-7BC0-515B69853589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xmlns="" id="{446734A3-87AF-F84C-7F76-151280906368}"/>
              </a:ext>
            </a:extLst>
          </p:cNvPr>
          <p:cNvSpPr/>
          <p:nvPr/>
        </p:nvSpPr>
        <p:spPr>
          <a:xfrm>
            <a:off x="0" y="676969"/>
            <a:ext cx="5476425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xmlns="" id="{B3D71B4B-B98A-F3BE-AC3D-B05EB0521D7D}"/>
              </a:ext>
            </a:extLst>
          </p:cNvPr>
          <p:cNvSpPr/>
          <p:nvPr/>
        </p:nvSpPr>
        <p:spPr>
          <a:xfrm>
            <a:off x="4499097" y="676969"/>
            <a:ext cx="543165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460A5D4F-236D-7A0F-086E-314F1CA7A9B0}"/>
              </a:ext>
            </a:extLst>
          </p:cNvPr>
          <p:cNvSpPr txBox="1"/>
          <p:nvPr/>
        </p:nvSpPr>
        <p:spPr>
          <a:xfrm>
            <a:off x="502929" y="615714"/>
            <a:ext cx="5712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Giovedì Santo - 17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DB575D25-F668-291E-5A00-571EC254A88E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Settimana Santa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4F837585-8640-3C2B-616C-DEAF2E6E2D3A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 SANTA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2AABA189-6BF0-B089-D6FA-F1B98167D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9200" y="1993805"/>
            <a:ext cx="2663086" cy="390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F568383D-E519-FB04-F960-240935DB7D89}"/>
              </a:ext>
            </a:extLst>
          </p:cNvPr>
          <p:cNvSpPr/>
          <p:nvPr/>
        </p:nvSpPr>
        <p:spPr>
          <a:xfrm>
            <a:off x="0" y="676969"/>
            <a:ext cx="5476425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itardo 3">
            <a:extLst>
              <a:ext uri="{FF2B5EF4-FFF2-40B4-BE49-F238E27FC236}">
                <a16:creationId xmlns:a16="http://schemas.microsoft.com/office/drawing/2014/main" xmlns="" id="{88C83B6D-F3A3-41BD-3FCB-F1E77871AE78}"/>
              </a:ext>
            </a:extLst>
          </p:cNvPr>
          <p:cNvSpPr/>
          <p:nvPr/>
        </p:nvSpPr>
        <p:spPr>
          <a:xfrm>
            <a:off x="4499097" y="676969"/>
            <a:ext cx="543165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81972327-F670-EE48-7B31-3EA9F9733A91}"/>
              </a:ext>
            </a:extLst>
          </p:cNvPr>
          <p:cNvSpPr txBox="1"/>
          <p:nvPr/>
        </p:nvSpPr>
        <p:spPr>
          <a:xfrm>
            <a:off x="502929" y="615714"/>
            <a:ext cx="5712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Giovedì Santo - 17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22EF5F0D-6155-F020-E688-152EF6E8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C1447362-E5F9-881F-D7C8-1D9494FA9C9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xmlns="" id="{894F7D29-8E49-AA8A-50EA-CAB9D929512F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0C7BBCEB-D78E-D45B-D708-AC4C2372A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8" y="2314955"/>
            <a:ext cx="1191589" cy="66314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441F4B8A-12DB-AD6E-B711-5668A46FCFB2}"/>
              </a:ext>
            </a:extLst>
          </p:cNvPr>
          <p:cNvSpPr txBox="1"/>
          <p:nvPr/>
        </p:nvSpPr>
        <p:spPr>
          <a:xfrm>
            <a:off x="1872373" y="2227946"/>
            <a:ext cx="6588046" cy="455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Versa l’acqua del tuo perdono!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trovi la porta del nostro cuore chiusa.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Versa l’acqua del tuo perdono!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la vita si è abituata a non ringraziare per la tua presenza.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Versa l’acqua del tuo perdono!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seguiamo l’esempio del mondo e non il tuo.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*Partecipa alla celebrazione della Cena del Signore con la tua comunità.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68873392-2104-AF3C-90AC-F91CB7D7491B}"/>
              </a:ext>
            </a:extLst>
          </p:cNvPr>
          <p:cNvSpPr txBox="1"/>
          <p:nvPr/>
        </p:nvSpPr>
        <p:spPr>
          <a:xfrm>
            <a:off x="420311" y="1565772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1E13CD99-86EB-8316-0212-298B2F11F153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Settimana Santa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2D686F1E-2AEE-3DB9-F073-2FF7127DEF1B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 SANTA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B90AB3D3-0261-6EAD-540D-9E3D19337E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9200" y="1993805"/>
            <a:ext cx="2663086" cy="390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Office PowerPoint</Application>
  <PresentationFormat>Widescreen</PresentationFormat>
  <Paragraphs>27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URW DIN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Don Claudio Laffranchini</cp:lastModifiedBy>
  <cp:revision>187</cp:revision>
  <dcterms:created xsi:type="dcterms:W3CDTF">2023-01-12T09:17:38Z</dcterms:created>
  <dcterms:modified xsi:type="dcterms:W3CDTF">2025-02-11T09:03:31Z</dcterms:modified>
</cp:coreProperties>
</file>