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5FA4"/>
    <a:srgbClr val="29B8CE"/>
    <a:srgbClr val="A2C612"/>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737"/>
  </p:normalViewPr>
  <p:slideViewPr>
    <p:cSldViewPr snapToGrid="0">
      <p:cViewPr varScale="1">
        <p:scale>
          <a:sx n="110" d="100"/>
          <a:sy n="110" d="100"/>
        </p:scale>
        <p:origin x="11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11/02/2025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4</a:t>
            </a:fld>
            <a:endParaRPr lang="it-IT"/>
          </a:p>
        </p:txBody>
      </p:sp>
    </p:spTree>
    <p:extLst>
      <p:ext uri="{BB962C8B-B14F-4D97-AF65-F5344CB8AC3E}">
        <p14:creationId xmlns:p14="http://schemas.microsoft.com/office/powerpoint/2010/main" val="192700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F8128C5C-0D33-3D0C-4549-EEA2A0DD5E6C}"/>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4A9E344-FF16-042A-46BF-A48BF509AB5F}"/>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3D897B1-8967-6F65-018E-66DE3CA836BC}"/>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82F42CE-9EDD-611F-764B-CAEC3CA7ABCE}"/>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D9B623E7-A63E-3FF6-A19B-30F3E3E8CB29}"/>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F21FF83B-6391-7682-9213-4C170CE4A772}"/>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1E753570-F2EF-2B76-1250-37F70F4DEBFD}"/>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8" name="Segnaposto piè di pagina 7">
            <a:extLst>
              <a:ext uri="{FF2B5EF4-FFF2-40B4-BE49-F238E27FC236}">
                <a16:creationId xmlns:a16="http://schemas.microsoft.com/office/drawing/2014/main" xmlns=""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03818C1-8E94-074E-2121-04760E77050B}"/>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4" name="Segnaposto piè di pagina 3">
            <a:extLst>
              <a:ext uri="{FF2B5EF4-FFF2-40B4-BE49-F238E27FC236}">
                <a16:creationId xmlns:a16="http://schemas.microsoft.com/office/drawing/2014/main" xmlns=""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F82D4A3A-4AA7-309F-E5E0-8619ED653C82}"/>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3" name="Segnaposto piè di pagina 2">
            <a:extLst>
              <a:ext uri="{FF2B5EF4-FFF2-40B4-BE49-F238E27FC236}">
                <a16:creationId xmlns:a16="http://schemas.microsoft.com/office/drawing/2014/main" xmlns=""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2972AF5E-B309-40E4-B94F-7C8A30962D48}"/>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A3F4CFD6-84F7-D11B-B087-4548252D1D59}"/>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61E69E28-9779-B3E9-4395-0E737456402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xmlns="" id="{AE5C6C9D-0063-C1F7-0F0B-37A01B9CB744}"/>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3" name="CasellaDiTesto 12">
            <a:extLst>
              <a:ext uri="{FF2B5EF4-FFF2-40B4-BE49-F238E27FC236}">
                <a16:creationId xmlns:a16="http://schemas.microsoft.com/office/drawing/2014/main" xmlns="" id="{2231E036-9636-31E8-8F00-2F4DBCF8764D}"/>
              </a:ext>
            </a:extLst>
          </p:cNvPr>
          <p:cNvSpPr txBox="1"/>
          <p:nvPr/>
        </p:nvSpPr>
        <p:spPr>
          <a:xfrm>
            <a:off x="5548275" y="5442249"/>
            <a:ext cx="5672032" cy="831894"/>
          </a:xfrm>
          <a:prstGeom prst="rect">
            <a:avLst/>
          </a:prstGeom>
          <a:noFill/>
        </p:spPr>
        <p:txBody>
          <a:bodyPr wrap="square" rtlCol="0">
            <a:spAutoFit/>
          </a:bodyPr>
          <a:lstStyle/>
          <a:p>
            <a:pPr algn="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PELLEGRINAGGIO</a:t>
            </a:r>
          </a:p>
        </p:txBody>
      </p:sp>
      <p:pic>
        <p:nvPicPr>
          <p:cNvPr id="14" name="Immagine 13">
            <a:extLst>
              <a:ext uri="{FF2B5EF4-FFF2-40B4-BE49-F238E27FC236}">
                <a16:creationId xmlns:a16="http://schemas.microsoft.com/office/drawing/2014/main" xmlns="" id="{C518FF98-607A-F2BD-81F7-080494C6E34D}"/>
              </a:ext>
            </a:extLst>
          </p:cNvPr>
          <p:cNvPicPr>
            <a:picLocks noChangeAspect="1"/>
          </p:cNvPicPr>
          <p:nvPr/>
        </p:nvPicPr>
        <p:blipFill>
          <a:blip r:embed="rId2"/>
          <a:srcRect/>
          <a:stretch/>
        </p:blipFill>
        <p:spPr>
          <a:xfrm>
            <a:off x="530735" y="1388025"/>
            <a:ext cx="6602047" cy="4098205"/>
          </a:xfrm>
          <a:prstGeom prst="rect">
            <a:avLst/>
          </a:prstGeom>
        </p:spPr>
      </p:pic>
      <p:pic>
        <p:nvPicPr>
          <p:cNvPr id="17" name="Immagine 16">
            <a:extLst>
              <a:ext uri="{FF2B5EF4-FFF2-40B4-BE49-F238E27FC236}">
                <a16:creationId xmlns:a16="http://schemas.microsoft.com/office/drawing/2014/main" xmlns="" id="{EC575A8F-85FF-E7B6-E612-B92E9B3FD6C6}"/>
              </a:ext>
            </a:extLst>
          </p:cNvPr>
          <p:cNvPicPr>
            <a:picLocks noChangeAspect="1"/>
          </p:cNvPicPr>
          <p:nvPr/>
        </p:nvPicPr>
        <p:blipFill>
          <a:blip r:embed="rId3"/>
          <a:stretch>
            <a:fillRect/>
          </a:stretch>
        </p:blipFill>
        <p:spPr>
          <a:xfrm>
            <a:off x="783791" y="1603685"/>
            <a:ext cx="1291476" cy="1205377"/>
          </a:xfrm>
          <a:prstGeom prst="rect">
            <a:avLst/>
          </a:prstGeom>
        </p:spPr>
      </p:pic>
      <p:sp>
        <p:nvSpPr>
          <p:cNvPr id="2" name="Rettangolo 1">
            <a:extLst>
              <a:ext uri="{FF2B5EF4-FFF2-40B4-BE49-F238E27FC236}">
                <a16:creationId xmlns:a16="http://schemas.microsoft.com/office/drawing/2014/main" xmlns="" id="{30516029-FFA9-DEB9-B733-8317AC36B941}"/>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itardo 2">
            <a:extLst>
              <a:ext uri="{FF2B5EF4-FFF2-40B4-BE49-F238E27FC236}">
                <a16:creationId xmlns:a16="http://schemas.microsoft.com/office/drawing/2014/main" xmlns="" id="{4088D5E6-33D3-B3A6-CE85-AD8940FA21C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xmlns="" id="{E301EB08-5CD9-1C32-9646-471D96D1A5CD}"/>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Domenica - 9 marzo</a:t>
            </a:r>
            <a:endParaRPr lang="it-IT" sz="3200" dirty="0">
              <a:solidFill>
                <a:schemeClr val="bg1"/>
              </a:solidFill>
              <a:effectLst/>
              <a:latin typeface="URW DIN"/>
            </a:endParaRPr>
          </a:p>
        </p:txBody>
      </p:sp>
      <p:pic>
        <p:nvPicPr>
          <p:cNvPr id="7" name="Immagine 6" descr="Immagine che contiene disegno, clipart, giallo, schizzo&#10;&#10;Il contenuto generato dall'IA potrebbe non essere corretto.">
            <a:extLst>
              <a:ext uri="{FF2B5EF4-FFF2-40B4-BE49-F238E27FC236}">
                <a16:creationId xmlns:a16="http://schemas.microsoft.com/office/drawing/2014/main" xmlns="" id="{C9761A64-C109-883C-B5A8-20472931B6EF}"/>
              </a:ext>
            </a:extLst>
          </p:cNvPr>
          <p:cNvPicPr>
            <a:picLocks noChangeAspect="1"/>
          </p:cNvPicPr>
          <p:nvPr/>
        </p:nvPicPr>
        <p:blipFill>
          <a:blip r:embed="rId4"/>
          <a:stretch>
            <a:fillRect/>
          </a:stretch>
        </p:blipFill>
        <p:spPr>
          <a:xfrm rot="60000">
            <a:off x="8715485" y="239586"/>
            <a:ext cx="2901425" cy="5108265"/>
          </a:xfrm>
          <a:prstGeom prst="rect">
            <a:avLst/>
          </a:prstGeom>
        </p:spPr>
      </p:pic>
      <p:sp>
        <p:nvSpPr>
          <p:cNvPr id="9" name="CasellaDiTesto 8">
            <a:extLst>
              <a:ext uri="{FF2B5EF4-FFF2-40B4-BE49-F238E27FC236}">
                <a16:creationId xmlns:a16="http://schemas.microsoft.com/office/drawing/2014/main" xmlns="" id="{AAF4CB39-DF42-8462-E68E-A654F7323A89}"/>
              </a:ext>
            </a:extLst>
          </p:cNvPr>
          <p:cNvSpPr txBox="1"/>
          <p:nvPr/>
        </p:nvSpPr>
        <p:spPr>
          <a:xfrm>
            <a:off x="458238" y="5826768"/>
            <a:ext cx="4921594" cy="553998"/>
          </a:xfrm>
          <a:prstGeom prst="rect">
            <a:avLst/>
          </a:prstGeom>
          <a:noFill/>
        </p:spPr>
        <p:txBody>
          <a:bodyPr wrap="square" rtlCol="0">
            <a:spAutoFit/>
          </a:bodyPr>
          <a:lstStyle/>
          <a:p>
            <a:r>
              <a:rPr lang="it-IT" sz="3000" b="1" dirty="0">
                <a:solidFill>
                  <a:srgbClr val="815FA4"/>
                </a:solidFill>
                <a:effectLst/>
                <a:latin typeface="URW DIN"/>
              </a:rPr>
              <a:t>1</a:t>
            </a:r>
            <a:r>
              <a:rPr lang="it-IT" sz="3000" b="1" baseline="30000" dirty="0">
                <a:solidFill>
                  <a:srgbClr val="815FA4"/>
                </a:solidFill>
                <a:effectLst/>
                <a:latin typeface="URW DIN"/>
              </a:rPr>
              <a:t>a</a:t>
            </a:r>
            <a:r>
              <a:rPr lang="it-IT" sz="3000" b="1" dirty="0">
                <a:solidFill>
                  <a:srgbClr val="815FA4"/>
                </a:solidFill>
                <a:effectLst/>
                <a:latin typeface="URW DIN"/>
              </a:rPr>
              <a:t> settimana di Quaresima</a:t>
            </a:r>
            <a:endParaRPr lang="it-IT" sz="3000" dirty="0">
              <a:solidFill>
                <a:srgbClr val="815FA4"/>
              </a:solidFill>
              <a:effectLst/>
              <a:latin typeface="URW DIN"/>
            </a:endParaRPr>
          </a:p>
        </p:txBody>
      </p:sp>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09B9E8D8-DA0B-1FFF-A101-EF1728BFF1CF}"/>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itardo 6">
            <a:extLst>
              <a:ext uri="{FF2B5EF4-FFF2-40B4-BE49-F238E27FC236}">
                <a16:creationId xmlns:a16="http://schemas.microsoft.com/office/drawing/2014/main" xmlns="" id="{50E2A013-33F5-96DC-7B80-796D88F31D03}"/>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xmlns="" id="{13F95F3D-381B-EAEE-1DEA-659245B67244}"/>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Domenica - 9 marzo</a:t>
            </a:r>
            <a:endParaRPr lang="it-IT" sz="3200" dirty="0">
              <a:solidFill>
                <a:schemeClr val="bg1"/>
              </a:solidFill>
              <a:effectLst/>
              <a:latin typeface="URW DIN"/>
            </a:endParaRPr>
          </a:p>
        </p:txBody>
      </p:sp>
      <p:sp>
        <p:nvSpPr>
          <p:cNvPr id="14" name="CasellaDiTesto 13">
            <a:extLst>
              <a:ext uri="{FF2B5EF4-FFF2-40B4-BE49-F238E27FC236}">
                <a16:creationId xmlns:a16="http://schemas.microsoft.com/office/drawing/2014/main" xmlns="" id="{9F686251-E67B-EF38-AE53-2F0A7DDFE80E}"/>
              </a:ext>
            </a:extLst>
          </p:cNvPr>
          <p:cNvSpPr txBox="1"/>
          <p:nvPr/>
        </p:nvSpPr>
        <p:spPr>
          <a:xfrm>
            <a:off x="490645" y="1554415"/>
            <a:ext cx="7444812" cy="530145"/>
          </a:xfrm>
          <a:prstGeom prst="rect">
            <a:avLst/>
          </a:prstGeom>
          <a:noFill/>
        </p:spPr>
        <p:txBody>
          <a:bodyPr wrap="square" rtlCol="0">
            <a:spAutoFit/>
          </a:bodyPr>
          <a:lstStyle/>
          <a:p>
            <a:pPr>
              <a:lnSpc>
                <a:spcPct val="107000"/>
              </a:lnSpc>
              <a:spcAft>
                <a:spcPts val="800"/>
              </a:spcAft>
            </a:pPr>
            <a:r>
              <a:rPr lang="it-IT" sz="2800" b="1" i="1" dirty="0">
                <a:solidFill>
                  <a:srgbClr val="29B8CE"/>
                </a:solidFill>
                <a:effectLst/>
                <a:latin typeface="Arial" panose="020B0604020202020204" pitchFamily="34" charset="0"/>
                <a:ea typeface="Times New Roman" panose="02020603050405020304" pitchFamily="18" charset="0"/>
              </a:rPr>
              <a:t>Dal Vangelo secondo </a:t>
            </a:r>
            <a:r>
              <a:rPr lang="it-IT" sz="2800" b="1" i="1" dirty="0">
                <a:solidFill>
                  <a:srgbClr val="29B8CE"/>
                </a:solidFill>
                <a:latin typeface="Arial" panose="020B0604020202020204" pitchFamily="34" charset="0"/>
                <a:ea typeface="Times New Roman" panose="02020603050405020304" pitchFamily="18" charset="0"/>
              </a:rPr>
              <a:t>Luca</a:t>
            </a:r>
            <a:r>
              <a:rPr lang="it-IT" sz="2800" b="1" i="1" dirty="0">
                <a:solidFill>
                  <a:srgbClr val="29B8CE"/>
                </a:solidFill>
                <a:effectLst/>
                <a:latin typeface="Arial" panose="020B0604020202020204" pitchFamily="34" charset="0"/>
                <a:ea typeface="Times New Roman" panose="02020603050405020304" pitchFamily="18" charset="0"/>
              </a:rPr>
              <a:t> (4,1-13)</a:t>
            </a:r>
            <a:r>
              <a:rPr lang="it-IT" sz="2800" dirty="0">
                <a:solidFill>
                  <a:srgbClr val="29B8CE"/>
                </a:solidFill>
                <a:effectLst/>
              </a:rPr>
              <a:t> </a:t>
            </a: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xmlns="" id="{FF8B10DB-787B-094D-80A7-18B5BCB1302B}"/>
              </a:ext>
            </a:extLst>
          </p:cNvPr>
          <p:cNvSpPr txBox="1"/>
          <p:nvPr/>
        </p:nvSpPr>
        <p:spPr>
          <a:xfrm>
            <a:off x="502929" y="2172185"/>
            <a:ext cx="6956650" cy="4147289"/>
          </a:xfrm>
          <a:prstGeom prst="rect">
            <a:avLst/>
          </a:prstGeom>
          <a:noFill/>
        </p:spPr>
        <p:txBody>
          <a:bodyPr wrap="square" rtlCol="0">
            <a:spAutoFit/>
          </a:bodyPr>
          <a:lstStyle/>
          <a:p>
            <a:r>
              <a:rPr lang="it-IT" sz="155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In quel tempo, Gesù, pieno di Spirito Santo, si allontanò dal Giordano ed era guidato dallo Spirito nel deserto, per quaranta giorni, tentato dal diavolo. Non mangiò nulla in quei giorni, ma quando furono terminati, ebbe fame. Allora il diavolo gli disse: «Se tu sei Figlio di Dio, di' a questa pietra che diventi pane». Gesù gli rispose: «Sta scritto: "Non di solo pane vivrà l'uomo"».</a:t>
            </a:r>
            <a:br>
              <a:rPr lang="it-IT" sz="155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br>
            <a:r>
              <a:rPr lang="it-IT" sz="155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Il diavolo lo condusse in alto, gli mostrò in un istante tutti i regni della terra e gli disse: «Ti darò tutto questo potere e la loro gloria, perché a me è stata data e io la do a chi voglio. Perciò, se ti prostrerai in adorazione dinanzi a me, tutto sarà tuo». Gesù gli rispose: «Sta scritto: "Il Signore, Dio tuo, adorerai: a lui solo renderai culto"».</a:t>
            </a:r>
            <a:br>
              <a:rPr lang="it-IT" sz="155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br>
            <a:r>
              <a:rPr lang="it-IT" sz="155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Lo condusse a Gerusalemme, lo pose sul punto più alto del tempio e gli disse: «Se tu sei Figlio di Dio, </a:t>
            </a:r>
            <a:r>
              <a:rPr lang="it-IT" sz="155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gèttati</a:t>
            </a:r>
            <a:r>
              <a:rPr lang="it-IT" sz="155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giù di qui; sta scritto infatti: "Ai suoi angeli darà ordini a tuo riguardo affinché essi ti custodiscano"; e anche: "Essi ti porteranno sulle loro mani perché il tuo piede non inciampi in una pietra"». Gesù gli rispose: «È stato detto: "Non metterai alla prova il Signore Dio tuo"».</a:t>
            </a:r>
            <a:br>
              <a:rPr lang="it-IT" sz="155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br>
            <a:r>
              <a:rPr lang="it-IT" sz="155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Dopo aver esaurito ogni tentazione, il diavolo si allontanò da lui fino al momento fissato.</a:t>
            </a:r>
            <a:r>
              <a:rPr lang="it-IT" sz="1550" dirty="0">
                <a:effectLst/>
                <a:latin typeface="Arial" panose="020B0604020202020204" pitchFamily="34" charset="0"/>
                <a:cs typeface="Arial" panose="020B0604020202020204" pitchFamily="34" charset="0"/>
              </a:rPr>
              <a:t> </a:t>
            </a:r>
            <a:endParaRPr lang="it-IT" sz="155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Immagine 15">
            <a:extLst>
              <a:ext uri="{FF2B5EF4-FFF2-40B4-BE49-F238E27FC236}">
                <a16:creationId xmlns:a16="http://schemas.microsoft.com/office/drawing/2014/main" xmlns="" id="{527660B4-32F0-2455-B8CF-B5FF816324D8}"/>
              </a:ext>
            </a:extLst>
          </p:cNvPr>
          <p:cNvPicPr>
            <a:picLocks noChangeAspect="1"/>
          </p:cNvPicPr>
          <p:nvPr/>
        </p:nvPicPr>
        <p:blipFill>
          <a:blip r:embed="rId2"/>
          <a:srcRect/>
          <a:stretch/>
        </p:blipFill>
        <p:spPr>
          <a:xfrm>
            <a:off x="7459579" y="518445"/>
            <a:ext cx="4387457" cy="2723504"/>
          </a:xfrm>
          <a:prstGeom prst="rect">
            <a:avLst/>
          </a:prstGeom>
        </p:spPr>
      </p:pic>
      <p:sp>
        <p:nvSpPr>
          <p:cNvPr id="18" name="Rettangolo 17">
            <a:extLst>
              <a:ext uri="{FF2B5EF4-FFF2-40B4-BE49-F238E27FC236}">
                <a16:creationId xmlns:a16="http://schemas.microsoft.com/office/drawing/2014/main" xmlns="" id="{CF7D86AF-096F-FF4F-1072-FC3BF80C321C}"/>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xmlns="" id="{28522CBA-FA8A-CD9B-A1A5-B4213183DD1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0" name="CasellaDiTesto 19">
            <a:extLst>
              <a:ext uri="{FF2B5EF4-FFF2-40B4-BE49-F238E27FC236}">
                <a16:creationId xmlns:a16="http://schemas.microsoft.com/office/drawing/2014/main" xmlns="" id="{BEFC110B-B8D9-E223-C00F-D506DA8E44CE}"/>
              </a:ext>
            </a:extLst>
          </p:cNvPr>
          <p:cNvSpPr txBox="1"/>
          <p:nvPr/>
        </p:nvSpPr>
        <p:spPr>
          <a:xfrm>
            <a:off x="8184690" y="5749387"/>
            <a:ext cx="3439372"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PELLEGRINAGGIO</a:t>
            </a:r>
          </a:p>
        </p:txBody>
      </p:sp>
      <p:pic>
        <p:nvPicPr>
          <p:cNvPr id="3" name="Immagine 2" descr="Immagine che contiene disegno, clipart, giallo, schizzo&#10;&#10;Il contenuto generato dall'IA potrebbe non essere corretto.">
            <a:extLst>
              <a:ext uri="{FF2B5EF4-FFF2-40B4-BE49-F238E27FC236}">
                <a16:creationId xmlns:a16="http://schemas.microsoft.com/office/drawing/2014/main" xmlns="" id="{CFBA81B5-7CA2-A487-A2AE-04E9A187FC58}"/>
              </a:ext>
            </a:extLst>
          </p:cNvPr>
          <p:cNvPicPr>
            <a:picLocks noChangeAspect="1"/>
          </p:cNvPicPr>
          <p:nvPr/>
        </p:nvPicPr>
        <p:blipFill>
          <a:blip r:embed="rId3"/>
          <a:stretch>
            <a:fillRect/>
          </a:stretch>
        </p:blipFill>
        <p:spPr>
          <a:xfrm rot="60000">
            <a:off x="9783455" y="1754767"/>
            <a:ext cx="2153418" cy="3791319"/>
          </a:xfrm>
          <a:prstGeom prst="rect">
            <a:avLst/>
          </a:prstGeom>
        </p:spPr>
      </p:pic>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FBE3719A-6BCD-035A-0FB9-02C19648A503}"/>
              </a:ext>
            </a:extLst>
          </p:cNvPr>
          <p:cNvPicPr>
            <a:picLocks noChangeAspect="1"/>
          </p:cNvPicPr>
          <p:nvPr/>
        </p:nvPicPr>
        <p:blipFill>
          <a:blip r:embed="rId2"/>
          <a:stretch>
            <a:fillRect/>
          </a:stretch>
        </p:blipFill>
        <p:spPr>
          <a:xfrm>
            <a:off x="502929" y="2360973"/>
            <a:ext cx="946373" cy="946373"/>
          </a:xfrm>
          <a:prstGeom prst="rect">
            <a:avLst/>
          </a:prstGeom>
        </p:spPr>
      </p:pic>
      <p:sp>
        <p:nvSpPr>
          <p:cNvPr id="12" name="CasellaDiTesto 11">
            <a:extLst>
              <a:ext uri="{FF2B5EF4-FFF2-40B4-BE49-F238E27FC236}">
                <a16:creationId xmlns:a16="http://schemas.microsoft.com/office/drawing/2014/main" xmlns="" id="{75CEBFB2-0670-9C31-34CE-5202D6FE5B12}"/>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7F7C4406-958D-1D32-E7AB-0EF1C388F20A}"/>
              </a:ext>
            </a:extLst>
          </p:cNvPr>
          <p:cNvSpPr txBox="1"/>
          <p:nvPr/>
        </p:nvSpPr>
        <p:spPr>
          <a:xfrm>
            <a:off x="1651851" y="2244426"/>
            <a:ext cx="5017081" cy="2738122"/>
          </a:xfrm>
          <a:prstGeom prst="rect">
            <a:avLst/>
          </a:prstGeom>
          <a:noFill/>
        </p:spPr>
        <p:txBody>
          <a:bodyPr wrap="square" rtlCol="0">
            <a:spAutoFit/>
          </a:bodyPr>
          <a:lstStyle/>
          <a:p>
            <a:pPr>
              <a:lnSpc>
                <a:spcPct val="107000"/>
              </a:lnSpc>
              <a:spcAft>
                <a:spcPts val="800"/>
              </a:spcAft>
            </a:pPr>
            <a:r>
              <a:rPr lang="it-IT" sz="18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Quaresima e deserto vanno di “pari passo”. Il cammino di Quaresima vede Gesù immerso nel deserto e chiede anche a te di seguirlo. È uno spazio essenziale, è un luogo di ricerca e di solitudine, ma anche di verità. Nel deserto camminerai, traccerai nuovi sentieri e ne troverai di già percorsi, ma non sarai da solo. Accogli l’invito di Gesù che vuole accompagnarti in questo pellegrinaggio.</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xmlns="" id="{F5B39874-7BBB-D218-086A-FEDC4C416287}"/>
              </a:ext>
            </a:extLst>
          </p:cNvPr>
          <p:cNvPicPr>
            <a:picLocks noChangeAspect="1"/>
          </p:cNvPicPr>
          <p:nvPr/>
        </p:nvPicPr>
        <p:blipFill>
          <a:blip r:embed="rId3"/>
          <a:srcRect/>
          <a:stretch/>
        </p:blipFill>
        <p:spPr>
          <a:xfrm>
            <a:off x="7459579" y="518445"/>
            <a:ext cx="4387457" cy="2723504"/>
          </a:xfrm>
          <a:prstGeom prst="rect">
            <a:avLst/>
          </a:prstGeom>
        </p:spPr>
      </p:pic>
      <p:sp>
        <p:nvSpPr>
          <p:cNvPr id="23" name="Rettangolo 22">
            <a:extLst>
              <a:ext uri="{FF2B5EF4-FFF2-40B4-BE49-F238E27FC236}">
                <a16:creationId xmlns:a16="http://schemas.microsoft.com/office/drawing/2014/main" xmlns="" id="{045898B3-9266-985D-714D-B492F37DEB7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Ritardo 23">
            <a:extLst>
              <a:ext uri="{FF2B5EF4-FFF2-40B4-BE49-F238E27FC236}">
                <a16:creationId xmlns:a16="http://schemas.microsoft.com/office/drawing/2014/main" xmlns="" id="{91C5C4CC-FC47-5103-7BC0-515B69853589}"/>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6" name="Rettangolo 25">
            <a:extLst>
              <a:ext uri="{FF2B5EF4-FFF2-40B4-BE49-F238E27FC236}">
                <a16:creationId xmlns:a16="http://schemas.microsoft.com/office/drawing/2014/main" xmlns="" id="{446734A3-87AF-F84C-7F76-151280906368}"/>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xmlns="" id="{B3D71B4B-B98A-F3BE-AC3D-B05EB0521D7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xmlns="" id="{460A5D4F-236D-7A0F-086E-314F1CA7A9B0}"/>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Domenica - 9 marzo</a:t>
            </a:r>
            <a:endParaRPr lang="it-IT" sz="3200" dirty="0">
              <a:solidFill>
                <a:schemeClr val="bg1"/>
              </a:solidFill>
              <a:effectLst/>
              <a:latin typeface="URW DIN"/>
            </a:endParaRPr>
          </a:p>
        </p:txBody>
      </p:sp>
      <p:pic>
        <p:nvPicPr>
          <p:cNvPr id="2" name="Immagine 1" descr="Immagine che contiene disegno, clipart, giallo, schizzo&#10;&#10;Il contenuto generato dall'IA potrebbe non essere corretto.">
            <a:extLst>
              <a:ext uri="{FF2B5EF4-FFF2-40B4-BE49-F238E27FC236}">
                <a16:creationId xmlns:a16="http://schemas.microsoft.com/office/drawing/2014/main" xmlns="" id="{9625DEF4-1A05-D21E-A326-1C257FC373CA}"/>
              </a:ext>
            </a:extLst>
          </p:cNvPr>
          <p:cNvPicPr>
            <a:picLocks noChangeAspect="1"/>
          </p:cNvPicPr>
          <p:nvPr/>
        </p:nvPicPr>
        <p:blipFill>
          <a:blip r:embed="rId4"/>
          <a:stretch>
            <a:fillRect/>
          </a:stretch>
        </p:blipFill>
        <p:spPr>
          <a:xfrm rot="60000">
            <a:off x="9783455" y="1754767"/>
            <a:ext cx="2153418" cy="3791319"/>
          </a:xfrm>
          <a:prstGeom prst="rect">
            <a:avLst/>
          </a:prstGeom>
        </p:spPr>
      </p:pic>
      <p:sp>
        <p:nvSpPr>
          <p:cNvPr id="3" name="CasellaDiTesto 2">
            <a:extLst>
              <a:ext uri="{FF2B5EF4-FFF2-40B4-BE49-F238E27FC236}">
                <a16:creationId xmlns:a16="http://schemas.microsoft.com/office/drawing/2014/main" xmlns="" id="{C2B62766-417B-D934-8BEB-9DE60FC0F9F4}"/>
              </a:ext>
            </a:extLst>
          </p:cNvPr>
          <p:cNvSpPr txBox="1"/>
          <p:nvPr/>
        </p:nvSpPr>
        <p:spPr>
          <a:xfrm>
            <a:off x="8184690" y="5749387"/>
            <a:ext cx="3439372"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PELLEGRINAGGIO</a:t>
            </a:r>
          </a:p>
        </p:txBody>
      </p:sp>
      <p:sp>
        <p:nvSpPr>
          <p:cNvPr id="4" name="CasellaDiTesto 3">
            <a:extLst>
              <a:ext uri="{FF2B5EF4-FFF2-40B4-BE49-F238E27FC236}">
                <a16:creationId xmlns:a16="http://schemas.microsoft.com/office/drawing/2014/main" xmlns="" id="{21636A2D-90C9-DDE3-00E0-5498C8A8D12E}"/>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1</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F568383D-E519-FB04-F960-240935DB7D89}"/>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tardo 3">
            <a:extLst>
              <a:ext uri="{FF2B5EF4-FFF2-40B4-BE49-F238E27FC236}">
                <a16:creationId xmlns:a16="http://schemas.microsoft.com/office/drawing/2014/main" xmlns="" id="{88C83B6D-F3A3-41BD-3FCB-F1E77871AE78}"/>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81972327-F670-EE48-7B31-3EA9F9733A91}"/>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Domenica - 9 marzo</a:t>
            </a:r>
            <a:endParaRPr lang="it-IT" sz="3200" dirty="0">
              <a:solidFill>
                <a:schemeClr val="bg1"/>
              </a:solidFill>
              <a:effectLst/>
              <a:latin typeface="URW DIN"/>
            </a:endParaRPr>
          </a:p>
        </p:txBody>
      </p:sp>
      <p:sp>
        <p:nvSpPr>
          <p:cNvPr id="12" name="CasellaDiTesto 11">
            <a:extLst>
              <a:ext uri="{FF2B5EF4-FFF2-40B4-BE49-F238E27FC236}">
                <a16:creationId xmlns:a16="http://schemas.microsoft.com/office/drawing/2014/main" xmlns="" id="{1316C257-0457-D878-4D9B-C7A6F661E94D}"/>
              </a:ext>
            </a:extLst>
          </p:cNvPr>
          <p:cNvSpPr txBox="1"/>
          <p:nvPr/>
        </p:nvSpPr>
        <p:spPr>
          <a:xfrm>
            <a:off x="1872373" y="2227946"/>
            <a:ext cx="4947814" cy="1256306"/>
          </a:xfrm>
          <a:prstGeom prst="rect">
            <a:avLst/>
          </a:prstGeom>
          <a:noFill/>
        </p:spPr>
        <p:txBody>
          <a:bodyPr wrap="square" rtlCol="0">
            <a:spAutoFit/>
          </a:bodyPr>
          <a:lstStyle/>
          <a:p>
            <a:pPr>
              <a:lnSpc>
                <a:spcPct val="107000"/>
              </a:lnSpc>
              <a:spcAft>
                <a:spcPts val="800"/>
              </a:spcAft>
            </a:pPr>
            <a:r>
              <a:rPr lang="it-IT" sz="18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Comincia già da subito. Oggi è domenica, vai ad ascoltare questo vangelo in chiesa con la tua comunità. Troverai il dono di tanti amici che con te cominciano a camminare.</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xmlns="" id="{22EF5F0D-6155-F020-E688-152EF6E8E37C}"/>
              </a:ext>
            </a:extLst>
          </p:cNvPr>
          <p:cNvPicPr>
            <a:picLocks noChangeAspect="1"/>
          </p:cNvPicPr>
          <p:nvPr/>
        </p:nvPicPr>
        <p:blipFill>
          <a:blip r:embed="rId3"/>
          <a:srcRect/>
          <a:stretch/>
        </p:blipFill>
        <p:spPr>
          <a:xfrm>
            <a:off x="7459579" y="518445"/>
            <a:ext cx="4387457" cy="2723504"/>
          </a:xfrm>
          <a:prstGeom prst="rect">
            <a:avLst/>
          </a:prstGeom>
        </p:spPr>
      </p:pic>
      <p:sp>
        <p:nvSpPr>
          <p:cNvPr id="15" name="CasellaDiTesto 14">
            <a:extLst>
              <a:ext uri="{FF2B5EF4-FFF2-40B4-BE49-F238E27FC236}">
                <a16:creationId xmlns:a16="http://schemas.microsoft.com/office/drawing/2014/main" xmlns="" id="{F0237EEC-C5C3-BFE0-F559-8591452BE205}"/>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Impegno</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ttangolo 16">
            <a:extLst>
              <a:ext uri="{FF2B5EF4-FFF2-40B4-BE49-F238E27FC236}">
                <a16:creationId xmlns:a16="http://schemas.microsoft.com/office/drawing/2014/main" xmlns="" id="{C1447362-E5F9-881F-D7C8-1D9494FA9C9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xmlns="" id="{894F7D29-8E49-AA8A-50EA-CAB9D929512F}"/>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3" name="CasellaDiTesto 2">
            <a:extLst>
              <a:ext uri="{FF2B5EF4-FFF2-40B4-BE49-F238E27FC236}">
                <a16:creationId xmlns:a16="http://schemas.microsoft.com/office/drawing/2014/main" xmlns="" id="{B37E2339-D2F5-2EE4-0E00-09FF1D0767DE}"/>
              </a:ext>
            </a:extLst>
          </p:cNvPr>
          <p:cNvSpPr txBox="1"/>
          <p:nvPr/>
        </p:nvSpPr>
        <p:spPr>
          <a:xfrm>
            <a:off x="8184690" y="5749387"/>
            <a:ext cx="3439372"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PELLEGRINAGGIO</a:t>
            </a:r>
          </a:p>
        </p:txBody>
      </p:sp>
      <p:pic>
        <p:nvPicPr>
          <p:cNvPr id="5" name="Immagine 4" descr="Immagine che contiene disegno, clipart, giallo, schizzo&#10;&#10;Il contenuto generato dall'IA potrebbe non essere corretto.">
            <a:extLst>
              <a:ext uri="{FF2B5EF4-FFF2-40B4-BE49-F238E27FC236}">
                <a16:creationId xmlns:a16="http://schemas.microsoft.com/office/drawing/2014/main" xmlns="" id="{90202F50-6A9A-9182-4B15-E2C2434299F1}"/>
              </a:ext>
            </a:extLst>
          </p:cNvPr>
          <p:cNvPicPr>
            <a:picLocks noChangeAspect="1"/>
          </p:cNvPicPr>
          <p:nvPr/>
        </p:nvPicPr>
        <p:blipFill>
          <a:blip r:embed="rId4"/>
          <a:stretch>
            <a:fillRect/>
          </a:stretch>
        </p:blipFill>
        <p:spPr>
          <a:xfrm rot="60000">
            <a:off x="9783455" y="1754767"/>
            <a:ext cx="2153418" cy="3791319"/>
          </a:xfrm>
          <a:prstGeom prst="rect">
            <a:avLst/>
          </a:prstGeom>
        </p:spPr>
      </p:pic>
      <p:pic>
        <p:nvPicPr>
          <p:cNvPr id="6" name="Immagine 5">
            <a:extLst>
              <a:ext uri="{FF2B5EF4-FFF2-40B4-BE49-F238E27FC236}">
                <a16:creationId xmlns:a16="http://schemas.microsoft.com/office/drawing/2014/main" xmlns="" id="{82333B0F-7406-C7B5-18D9-F926AB1E0BB0}"/>
              </a:ext>
            </a:extLst>
          </p:cNvPr>
          <p:cNvPicPr>
            <a:picLocks noChangeAspect="1"/>
          </p:cNvPicPr>
          <p:nvPr/>
        </p:nvPicPr>
        <p:blipFill>
          <a:blip r:embed="rId5"/>
          <a:stretch>
            <a:fillRect/>
          </a:stretch>
        </p:blipFill>
        <p:spPr>
          <a:xfrm>
            <a:off x="559199" y="2296802"/>
            <a:ext cx="1100351" cy="1078915"/>
          </a:xfrm>
          <a:prstGeom prst="rect">
            <a:avLst/>
          </a:prstGeom>
        </p:spPr>
      </p:pic>
      <p:sp>
        <p:nvSpPr>
          <p:cNvPr id="7" name="CasellaDiTesto 6">
            <a:extLst>
              <a:ext uri="{FF2B5EF4-FFF2-40B4-BE49-F238E27FC236}">
                <a16:creationId xmlns:a16="http://schemas.microsoft.com/office/drawing/2014/main" xmlns="" id="{0B7534ED-F3D9-830C-C2E7-22DB8C7A451F}"/>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1</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234</Words>
  <Application>Microsoft Office PowerPoint</Application>
  <PresentationFormat>Widescreen</PresentationFormat>
  <Paragraphs>18</Paragraphs>
  <Slides>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vt:i4>
      </vt:variant>
    </vt:vector>
  </HeadingPairs>
  <TitlesOfParts>
    <vt:vector size="10" baseType="lpstr">
      <vt:lpstr>Arial</vt:lpstr>
      <vt:lpstr>Calibri</vt:lpstr>
      <vt:lpstr>Calibri Light</vt:lpstr>
      <vt:lpstr>Times New Roman</vt:lpstr>
      <vt:lpstr>URW DIN</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Don Claudio Laffranchini</cp:lastModifiedBy>
  <cp:revision>139</cp:revision>
  <dcterms:created xsi:type="dcterms:W3CDTF">2023-01-12T09:17:38Z</dcterms:created>
  <dcterms:modified xsi:type="dcterms:W3CDTF">2025-02-11T08:40:22Z</dcterms:modified>
</cp:coreProperties>
</file>